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2"/>
  </p:notesMasterIdLst>
  <p:sldIdLst>
    <p:sldId id="283" r:id="rId5"/>
    <p:sldId id="489" r:id="rId6"/>
    <p:sldId id="268" r:id="rId7"/>
    <p:sldId id="332" r:id="rId8"/>
    <p:sldId id="335" r:id="rId9"/>
    <p:sldId id="472" r:id="rId10"/>
    <p:sldId id="563" r:id="rId11"/>
    <p:sldId id="541" r:id="rId12"/>
    <p:sldId id="490" r:id="rId13"/>
    <p:sldId id="491" r:id="rId14"/>
    <p:sldId id="537" r:id="rId15"/>
    <p:sldId id="503" r:id="rId16"/>
    <p:sldId id="504" r:id="rId17"/>
    <p:sldId id="524" r:id="rId18"/>
    <p:sldId id="542" r:id="rId19"/>
    <p:sldId id="543" r:id="rId20"/>
    <p:sldId id="546" r:id="rId21"/>
    <p:sldId id="496" r:id="rId22"/>
    <p:sldId id="498" r:id="rId23"/>
    <p:sldId id="566" r:id="rId24"/>
    <p:sldId id="548" r:id="rId25"/>
    <p:sldId id="493" r:id="rId26"/>
    <p:sldId id="492" r:id="rId27"/>
    <p:sldId id="495" r:id="rId28"/>
    <p:sldId id="549" r:id="rId29"/>
    <p:sldId id="550" r:id="rId30"/>
    <p:sldId id="553" r:id="rId31"/>
    <p:sldId id="555" r:id="rId32"/>
    <p:sldId id="558" r:id="rId33"/>
    <p:sldId id="559" r:id="rId34"/>
    <p:sldId id="502" r:id="rId35"/>
    <p:sldId id="564" r:id="rId36"/>
    <p:sldId id="562" r:id="rId37"/>
    <p:sldId id="494" r:id="rId38"/>
    <p:sldId id="501" r:id="rId39"/>
    <p:sldId id="565" r:id="rId40"/>
    <p:sldId id="287" r:id="rId41"/>
  </p:sldIdLst>
  <p:sldSz cx="12192000" cy="6858000"/>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7E2AB49-AF20-32D4-6031-98192B64B9E9}" name="Nikolaus Graf" initials="NG" userId="S::nikolaus.graf@ecoaustria.ac.at::64cecd09-9b71-42ac-af7c-926a30b58bc9"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DFDD"/>
    <a:srgbClr val="FFD7D5"/>
    <a:srgbClr val="FFB7B3"/>
    <a:srgbClr val="FFBD87"/>
    <a:srgbClr val="FF7E79"/>
    <a:srgbClr val="EFDD3A"/>
    <a:srgbClr val="B1D69A"/>
    <a:srgbClr val="898989"/>
    <a:srgbClr val="62B3D4"/>
    <a:srgbClr val="C1C1C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8EDD6ED-CE4C-421E-84CF-98838C7BB879}" v="76" dt="2025-11-03T16:33:01.832"/>
  </p1510:revLst>
</p1510:revInfo>
</file>

<file path=ppt/tableStyles.xml><?xml version="1.0" encoding="utf-8"?>
<a:tblStyleLst xmlns:a="http://schemas.openxmlformats.org/drawingml/2006/main" def="{6E25E649-3F16-4E02-A733-19D2CDBF48F0}">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Helle Formatvorlage 2 - Akz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E25E649-3F16-4E02-A733-19D2CDBF48F0}" styleName="Mittlere Formatvorlage 3 - Akz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EB344D84-9AFB-497E-A393-DC336BA19D2E}" styleName="Mittlere Formatvorlage 3 - Akz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F2DE63D5-997A-4646-A377-4702673A728D}" styleName="Helle Formatvorlage 2 - Akz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FECB4D8-DB02-4DC6-A0A2-4F2EBAE1DC90}" styleName="Mittlere Formatvorlage 1 - Akz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75DCB02-9BB8-47FD-8907-85C794F793BA}" styleName="Designformatvorlage 1 - Akz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C4B1156A-380E-4F78-BDF5-A606A8083BF9}" styleName="Mittlere Formatvorlage 4 - Akz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85BE263C-DBD7-4A20-BB59-AAB30ACAA65A}" styleName="Mittlere Formatvorlage 3 - Akz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0505E3EF-67EA-436B-97B2-0124C06EBD24}" styleName="Mittlere Formatvorlage 4 - Akz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C7853C-536D-4A76-A0AE-DD22124D55A5}" styleName="Designformatvorlage 1 - Akz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77" autoAdjust="0"/>
    <p:restoredTop sz="94658" autoAdjust="0"/>
  </p:normalViewPr>
  <p:slideViewPr>
    <p:cSldViewPr snapToGrid="0" showGuides="1">
      <p:cViewPr>
        <p:scale>
          <a:sx n="100" d="100"/>
          <a:sy n="100" d="100"/>
        </p:scale>
        <p:origin x="288" y="138"/>
      </p:cViewPr>
      <p:guideLst>
        <p:guide orient="horz" pos="2160"/>
        <p:guide pos="3863"/>
      </p:guideLst>
    </p:cSldViewPr>
  </p:slideViewPr>
  <p:notesTextViewPr>
    <p:cViewPr>
      <p:scale>
        <a:sx n="1" d="1"/>
        <a:sy n="1" d="1"/>
      </p:scale>
      <p:origin x="0" y="0"/>
    </p:cViewPr>
  </p:notesTextViewPr>
  <p:sorterViewPr>
    <p:cViewPr>
      <p:scale>
        <a:sx n="80" d="100"/>
        <a:sy n="80" d="100"/>
      </p:scale>
      <p:origin x="0" y="0"/>
    </p:cViewPr>
  </p:sorterViewPr>
  <p:notesViewPr>
    <p:cSldViewPr snapToGrid="0">
      <p:cViewPr varScale="1">
        <p:scale>
          <a:sx n="76" d="100"/>
          <a:sy n="76" d="100"/>
        </p:scale>
        <p:origin x="4026" y="9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notesMaster" Target="notesMasters/notesMaster1.xml"/><Relationship Id="rId47"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 Id="rId48" Type="http://schemas.microsoft.com/office/2015/10/relationships/revisionInfo" Target="revisionInfo.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kolaus Graf" userId="64cecd09-9b71-42ac-af7c-926a30b58bc9" providerId="ADAL" clId="{68EDD6ED-CE4C-421E-84CF-98838C7BB879}"/>
    <pc:docChg chg="undo custSel addSld modSld sldOrd">
      <pc:chgData name="Nikolaus Graf" userId="64cecd09-9b71-42ac-af7c-926a30b58bc9" providerId="ADAL" clId="{68EDD6ED-CE4C-421E-84CF-98838C7BB879}" dt="2025-11-03T16:34:26.714" v="2025" actId="20577"/>
      <pc:docMkLst>
        <pc:docMk/>
      </pc:docMkLst>
      <pc:sldChg chg="modSp mod">
        <pc:chgData name="Nikolaus Graf" userId="64cecd09-9b71-42ac-af7c-926a30b58bc9" providerId="ADAL" clId="{68EDD6ED-CE4C-421E-84CF-98838C7BB879}" dt="2025-11-03T11:26:02.522" v="206" actId="20577"/>
        <pc:sldMkLst>
          <pc:docMk/>
          <pc:sldMk cId="4198306368" sldId="490"/>
        </pc:sldMkLst>
        <pc:spChg chg="mod">
          <ac:chgData name="Nikolaus Graf" userId="64cecd09-9b71-42ac-af7c-926a30b58bc9" providerId="ADAL" clId="{68EDD6ED-CE4C-421E-84CF-98838C7BB879}" dt="2025-11-03T11:21:50.954" v="195" actId="6549"/>
          <ac:spMkLst>
            <pc:docMk/>
            <pc:sldMk cId="4198306368" sldId="490"/>
            <ac:spMk id="8" creationId="{99D58F20-F5CD-071C-9A23-BE58C0976BCE}"/>
          </ac:spMkLst>
        </pc:spChg>
        <pc:spChg chg="mod">
          <ac:chgData name="Nikolaus Graf" userId="64cecd09-9b71-42ac-af7c-926a30b58bc9" providerId="ADAL" clId="{68EDD6ED-CE4C-421E-84CF-98838C7BB879}" dt="2025-11-03T11:21:37.802" v="181" actId="20577"/>
          <ac:spMkLst>
            <pc:docMk/>
            <pc:sldMk cId="4198306368" sldId="490"/>
            <ac:spMk id="10" creationId="{AB91606E-132B-A295-51EA-BAA7C5945014}"/>
          </ac:spMkLst>
        </pc:spChg>
        <pc:graphicFrameChg chg="modGraphic">
          <ac:chgData name="Nikolaus Graf" userId="64cecd09-9b71-42ac-af7c-926a30b58bc9" providerId="ADAL" clId="{68EDD6ED-CE4C-421E-84CF-98838C7BB879}" dt="2025-11-03T11:26:02.522" v="206" actId="20577"/>
          <ac:graphicFrameMkLst>
            <pc:docMk/>
            <pc:sldMk cId="4198306368" sldId="490"/>
            <ac:graphicFrameMk id="6" creationId="{67B110A2-6CE1-C367-37D1-F6BA43439F69}"/>
          </ac:graphicFrameMkLst>
        </pc:graphicFrameChg>
      </pc:sldChg>
      <pc:sldChg chg="modSp mod">
        <pc:chgData name="Nikolaus Graf" userId="64cecd09-9b71-42ac-af7c-926a30b58bc9" providerId="ADAL" clId="{68EDD6ED-CE4C-421E-84CF-98838C7BB879}" dt="2025-11-03T16:34:26.714" v="2025" actId="20577"/>
        <pc:sldMkLst>
          <pc:docMk/>
          <pc:sldMk cId="1507430260" sldId="495"/>
        </pc:sldMkLst>
        <pc:spChg chg="mod">
          <ac:chgData name="Nikolaus Graf" userId="64cecd09-9b71-42ac-af7c-926a30b58bc9" providerId="ADAL" clId="{68EDD6ED-CE4C-421E-84CF-98838C7BB879}" dt="2025-11-03T16:34:26.714" v="2025" actId="20577"/>
          <ac:spMkLst>
            <pc:docMk/>
            <pc:sldMk cId="1507430260" sldId="495"/>
            <ac:spMk id="3" creationId="{2CA09880-7A3B-9B3B-893D-96B447E148FC}"/>
          </ac:spMkLst>
        </pc:spChg>
        <pc:graphicFrameChg chg="mod modGraphic">
          <ac:chgData name="Nikolaus Graf" userId="64cecd09-9b71-42ac-af7c-926a30b58bc9" providerId="ADAL" clId="{68EDD6ED-CE4C-421E-84CF-98838C7BB879}" dt="2025-11-03T16:32:39.531" v="1898" actId="20577"/>
          <ac:graphicFrameMkLst>
            <pc:docMk/>
            <pc:sldMk cId="1507430260" sldId="495"/>
            <ac:graphicFrameMk id="14" creationId="{BAD79910-339A-098A-A140-26F2A520C592}"/>
          </ac:graphicFrameMkLst>
        </pc:graphicFrameChg>
      </pc:sldChg>
      <pc:sldChg chg="modSp mod">
        <pc:chgData name="Nikolaus Graf" userId="64cecd09-9b71-42ac-af7c-926a30b58bc9" providerId="ADAL" clId="{68EDD6ED-CE4C-421E-84CF-98838C7BB879}" dt="2025-11-03T16:16:51.525" v="1673" actId="20577"/>
        <pc:sldMkLst>
          <pc:docMk/>
          <pc:sldMk cId="463569427" sldId="496"/>
        </pc:sldMkLst>
        <pc:spChg chg="mod">
          <ac:chgData name="Nikolaus Graf" userId="64cecd09-9b71-42ac-af7c-926a30b58bc9" providerId="ADAL" clId="{68EDD6ED-CE4C-421E-84CF-98838C7BB879}" dt="2025-11-03T16:03:19.326" v="1162" actId="6549"/>
          <ac:spMkLst>
            <pc:docMk/>
            <pc:sldMk cId="463569427" sldId="496"/>
            <ac:spMk id="2" creationId="{6640A778-7BB4-F6B9-39C0-9274C9543EC8}"/>
          </ac:spMkLst>
        </pc:spChg>
        <pc:spChg chg="mod">
          <ac:chgData name="Nikolaus Graf" userId="64cecd09-9b71-42ac-af7c-926a30b58bc9" providerId="ADAL" clId="{68EDD6ED-CE4C-421E-84CF-98838C7BB879}" dt="2025-11-03T16:16:51.525" v="1673" actId="20577"/>
          <ac:spMkLst>
            <pc:docMk/>
            <pc:sldMk cId="463569427" sldId="496"/>
            <ac:spMk id="3" creationId="{978A6502-BCE7-B994-216E-C79D9C3C2D0E}"/>
          </ac:spMkLst>
        </pc:spChg>
        <pc:graphicFrameChg chg="modGraphic">
          <ac:chgData name="Nikolaus Graf" userId="64cecd09-9b71-42ac-af7c-926a30b58bc9" providerId="ADAL" clId="{68EDD6ED-CE4C-421E-84CF-98838C7BB879}" dt="2025-11-03T16:16:41.309" v="1671" actId="20577"/>
          <ac:graphicFrameMkLst>
            <pc:docMk/>
            <pc:sldMk cId="463569427" sldId="496"/>
            <ac:graphicFrameMk id="14" creationId="{FF12CE8E-7450-9E66-A80C-12BB4667AE4A}"/>
          </ac:graphicFrameMkLst>
        </pc:graphicFrameChg>
      </pc:sldChg>
      <pc:sldChg chg="modSp mod">
        <pc:chgData name="Nikolaus Graf" userId="64cecd09-9b71-42ac-af7c-926a30b58bc9" providerId="ADAL" clId="{68EDD6ED-CE4C-421E-84CF-98838C7BB879}" dt="2025-11-03T15:44:05.131" v="1155" actId="20577"/>
        <pc:sldMkLst>
          <pc:docMk/>
          <pc:sldMk cId="3741509428" sldId="524"/>
        </pc:sldMkLst>
        <pc:spChg chg="mod">
          <ac:chgData name="Nikolaus Graf" userId="64cecd09-9b71-42ac-af7c-926a30b58bc9" providerId="ADAL" clId="{68EDD6ED-CE4C-421E-84CF-98838C7BB879}" dt="2025-11-03T15:44:05.131" v="1155" actId="20577"/>
          <ac:spMkLst>
            <pc:docMk/>
            <pc:sldMk cId="3741509428" sldId="524"/>
            <ac:spMk id="3" creationId="{073A6621-CA25-D431-7B93-75E1472D5E74}"/>
          </ac:spMkLst>
        </pc:spChg>
        <pc:spChg chg="mod">
          <ac:chgData name="Nikolaus Graf" userId="64cecd09-9b71-42ac-af7c-926a30b58bc9" providerId="ADAL" clId="{68EDD6ED-CE4C-421E-84CF-98838C7BB879}" dt="2025-11-03T11:42:21.946" v="548" actId="20577"/>
          <ac:spMkLst>
            <pc:docMk/>
            <pc:sldMk cId="3741509428" sldId="524"/>
            <ac:spMk id="8" creationId="{9B89E8C7-67D7-C052-EA08-E3CAC44BA9D8}"/>
          </ac:spMkLst>
        </pc:spChg>
        <pc:graphicFrameChg chg="modGraphic">
          <ac:chgData name="Nikolaus Graf" userId="64cecd09-9b71-42ac-af7c-926a30b58bc9" providerId="ADAL" clId="{68EDD6ED-CE4C-421E-84CF-98838C7BB879}" dt="2025-11-03T15:14:49.835" v="853" actId="20577"/>
          <ac:graphicFrameMkLst>
            <pc:docMk/>
            <pc:sldMk cId="3741509428" sldId="524"/>
            <ac:graphicFrameMk id="6" creationId="{A2A6F93F-E4E3-12A9-C494-0B6B470E9640}"/>
          </ac:graphicFrameMkLst>
        </pc:graphicFrameChg>
      </pc:sldChg>
      <pc:sldChg chg="modSp mod">
        <pc:chgData name="Nikolaus Graf" userId="64cecd09-9b71-42ac-af7c-926a30b58bc9" providerId="ADAL" clId="{68EDD6ED-CE4C-421E-84CF-98838C7BB879}" dt="2025-11-03T11:35:00.177" v="399" actId="6549"/>
        <pc:sldMkLst>
          <pc:docMk/>
          <pc:sldMk cId="697282441" sldId="537"/>
        </pc:sldMkLst>
        <pc:spChg chg="mod">
          <ac:chgData name="Nikolaus Graf" userId="64cecd09-9b71-42ac-af7c-926a30b58bc9" providerId="ADAL" clId="{68EDD6ED-CE4C-421E-84CF-98838C7BB879}" dt="2025-11-03T11:35:00.177" v="399" actId="6549"/>
          <ac:spMkLst>
            <pc:docMk/>
            <pc:sldMk cId="697282441" sldId="537"/>
            <ac:spMk id="3" creationId="{1B4F40C8-616E-BDB3-3139-2B5CCB7E9DAB}"/>
          </ac:spMkLst>
        </pc:spChg>
        <pc:spChg chg="mod">
          <ac:chgData name="Nikolaus Graf" userId="64cecd09-9b71-42ac-af7c-926a30b58bc9" providerId="ADAL" clId="{68EDD6ED-CE4C-421E-84CF-98838C7BB879}" dt="2025-11-03T11:32:23.938" v="361" actId="20577"/>
          <ac:spMkLst>
            <pc:docMk/>
            <pc:sldMk cId="697282441" sldId="537"/>
            <ac:spMk id="8" creationId="{7FD045C3-C5FD-C3D8-840A-F3A00D67753E}"/>
          </ac:spMkLst>
        </pc:spChg>
        <pc:graphicFrameChg chg="mod modGraphic">
          <ac:chgData name="Nikolaus Graf" userId="64cecd09-9b71-42ac-af7c-926a30b58bc9" providerId="ADAL" clId="{68EDD6ED-CE4C-421E-84CF-98838C7BB879}" dt="2025-11-03T11:28:42.229" v="223" actId="20577"/>
          <ac:graphicFrameMkLst>
            <pc:docMk/>
            <pc:sldMk cId="697282441" sldId="537"/>
            <ac:graphicFrameMk id="6" creationId="{A1504B0C-B063-D867-4AFC-803497EA677E}"/>
          </ac:graphicFrameMkLst>
        </pc:graphicFrameChg>
      </pc:sldChg>
      <pc:sldChg chg="addSp delSp modSp mod">
        <pc:chgData name="Nikolaus Graf" userId="64cecd09-9b71-42ac-af7c-926a30b58bc9" providerId="ADAL" clId="{68EDD6ED-CE4C-421E-84CF-98838C7BB879}" dt="2025-11-03T16:00:03.423" v="1160" actId="1076"/>
        <pc:sldMkLst>
          <pc:docMk/>
          <pc:sldMk cId="2151609270" sldId="541"/>
        </pc:sldMkLst>
        <pc:spChg chg="mod">
          <ac:chgData name="Nikolaus Graf" userId="64cecd09-9b71-42ac-af7c-926a30b58bc9" providerId="ADAL" clId="{68EDD6ED-CE4C-421E-84CF-98838C7BB879}" dt="2025-11-03T11:19:55.741" v="179"/>
          <ac:spMkLst>
            <pc:docMk/>
            <pc:sldMk cId="2151609270" sldId="541"/>
            <ac:spMk id="10" creationId="{F6966F02-59A9-21AF-A696-83EEF4D17D08}"/>
          </ac:spMkLst>
        </pc:spChg>
        <pc:spChg chg="mod">
          <ac:chgData name="Nikolaus Graf" userId="64cecd09-9b71-42ac-af7c-926a30b58bc9" providerId="ADAL" clId="{68EDD6ED-CE4C-421E-84CF-98838C7BB879}" dt="2025-11-03T11:19:55.741" v="179"/>
          <ac:spMkLst>
            <pc:docMk/>
            <pc:sldMk cId="2151609270" sldId="541"/>
            <ac:spMk id="11" creationId="{6C1044A5-8777-F812-02B7-8F351608639B}"/>
          </ac:spMkLst>
        </pc:spChg>
        <pc:grpChg chg="add del mod">
          <ac:chgData name="Nikolaus Graf" userId="64cecd09-9b71-42ac-af7c-926a30b58bc9" providerId="ADAL" clId="{68EDD6ED-CE4C-421E-84CF-98838C7BB879}" dt="2025-11-03T11:20:05.588" v="180" actId="478"/>
          <ac:grpSpMkLst>
            <pc:docMk/>
            <pc:sldMk cId="2151609270" sldId="541"/>
            <ac:grpSpMk id="8" creationId="{231C07BF-8B38-4BB6-4364-B923DC6292F5}"/>
          </ac:grpSpMkLst>
        </pc:grpChg>
        <pc:picChg chg="del mod">
          <ac:chgData name="Nikolaus Graf" userId="64cecd09-9b71-42ac-af7c-926a30b58bc9" providerId="ADAL" clId="{68EDD6ED-CE4C-421E-84CF-98838C7BB879}" dt="2025-11-03T11:14:46.863" v="143" actId="478"/>
          <ac:picMkLst>
            <pc:docMk/>
            <pc:sldMk cId="2151609270" sldId="541"/>
            <ac:picMk id="2" creationId="{86B2C9AD-07EA-A168-3E7D-1F26563559F1}"/>
          </ac:picMkLst>
        </pc:picChg>
        <pc:picChg chg="add del">
          <ac:chgData name="Nikolaus Graf" userId="64cecd09-9b71-42ac-af7c-926a30b58bc9" providerId="ADAL" clId="{68EDD6ED-CE4C-421E-84CF-98838C7BB879}" dt="2025-11-03T11:12:18.835" v="135" actId="478"/>
          <ac:picMkLst>
            <pc:docMk/>
            <pc:sldMk cId="2151609270" sldId="541"/>
            <ac:picMk id="6" creationId="{51FCA777-431B-E7ED-6773-8C35AF76E7A4}"/>
          </ac:picMkLst>
        </pc:picChg>
        <pc:picChg chg="del mod">
          <ac:chgData name="Nikolaus Graf" userId="64cecd09-9b71-42ac-af7c-926a30b58bc9" providerId="ADAL" clId="{68EDD6ED-CE4C-421E-84CF-98838C7BB879}" dt="2025-11-03T15:59:20.713" v="1156" actId="478"/>
          <ac:picMkLst>
            <pc:docMk/>
            <pc:sldMk cId="2151609270" sldId="541"/>
            <ac:picMk id="7" creationId="{DF900BA1-2541-A014-F741-45AE2119E090}"/>
          </ac:picMkLst>
        </pc:picChg>
        <pc:picChg chg="mod">
          <ac:chgData name="Nikolaus Graf" userId="64cecd09-9b71-42ac-af7c-926a30b58bc9" providerId="ADAL" clId="{68EDD6ED-CE4C-421E-84CF-98838C7BB879}" dt="2025-11-03T11:19:55.741" v="179"/>
          <ac:picMkLst>
            <pc:docMk/>
            <pc:sldMk cId="2151609270" sldId="541"/>
            <ac:picMk id="12" creationId="{28A0C30F-1D68-6B97-DCC3-665709A54E72}"/>
          </ac:picMkLst>
        </pc:picChg>
        <pc:picChg chg="mod">
          <ac:chgData name="Nikolaus Graf" userId="64cecd09-9b71-42ac-af7c-926a30b58bc9" providerId="ADAL" clId="{68EDD6ED-CE4C-421E-84CF-98838C7BB879}" dt="2025-11-03T16:00:03.423" v="1160" actId="1076"/>
          <ac:picMkLst>
            <pc:docMk/>
            <pc:sldMk cId="2151609270" sldId="541"/>
            <ac:picMk id="13" creationId="{1CC769E1-A559-8670-23CF-5309C3ED1D51}"/>
          </ac:picMkLst>
        </pc:picChg>
      </pc:sldChg>
      <pc:sldChg chg="delSp modSp mod">
        <pc:chgData name="Nikolaus Graf" userId="64cecd09-9b71-42ac-af7c-926a30b58bc9" providerId="ADAL" clId="{68EDD6ED-CE4C-421E-84CF-98838C7BB879}" dt="2025-11-03T11:16:57.137" v="157" actId="1076"/>
        <pc:sldMkLst>
          <pc:docMk/>
          <pc:sldMk cId="604817404" sldId="542"/>
        </pc:sldMkLst>
        <pc:picChg chg="mod">
          <ac:chgData name="Nikolaus Graf" userId="64cecd09-9b71-42ac-af7c-926a30b58bc9" providerId="ADAL" clId="{68EDD6ED-CE4C-421E-84CF-98838C7BB879}" dt="2025-11-03T11:16:57.137" v="157" actId="1076"/>
          <ac:picMkLst>
            <pc:docMk/>
            <pc:sldMk cId="604817404" sldId="542"/>
            <ac:picMk id="4" creationId="{054A59EB-5D16-2C35-260B-9131937F9F3B}"/>
          </ac:picMkLst>
        </pc:picChg>
        <pc:picChg chg="del">
          <ac:chgData name="Nikolaus Graf" userId="64cecd09-9b71-42ac-af7c-926a30b58bc9" providerId="ADAL" clId="{68EDD6ED-CE4C-421E-84CF-98838C7BB879}" dt="2025-11-03T11:16:35.074" v="153" actId="478"/>
          <ac:picMkLst>
            <pc:docMk/>
            <pc:sldMk cId="604817404" sldId="542"/>
            <ac:picMk id="7" creationId="{186EE7E3-3E2E-6543-725C-F5E583EDD7ED}"/>
          </ac:picMkLst>
        </pc:picChg>
      </pc:sldChg>
      <pc:sldChg chg="delSp modSp mod">
        <pc:chgData name="Nikolaus Graf" userId="64cecd09-9b71-42ac-af7c-926a30b58bc9" providerId="ADAL" clId="{68EDD6ED-CE4C-421E-84CF-98838C7BB879}" dt="2025-11-03T11:17:35.500" v="162" actId="1076"/>
        <pc:sldMkLst>
          <pc:docMk/>
          <pc:sldMk cId="3203604668" sldId="548"/>
        </pc:sldMkLst>
        <pc:picChg chg="mod">
          <ac:chgData name="Nikolaus Graf" userId="64cecd09-9b71-42ac-af7c-926a30b58bc9" providerId="ADAL" clId="{68EDD6ED-CE4C-421E-84CF-98838C7BB879}" dt="2025-11-03T11:17:35.500" v="162" actId="1076"/>
          <ac:picMkLst>
            <pc:docMk/>
            <pc:sldMk cId="3203604668" sldId="548"/>
            <ac:picMk id="2" creationId="{54C2D840-F966-185B-8FB3-543D2CF76304}"/>
          </ac:picMkLst>
        </pc:picChg>
        <pc:picChg chg="del">
          <ac:chgData name="Nikolaus Graf" userId="64cecd09-9b71-42ac-af7c-926a30b58bc9" providerId="ADAL" clId="{68EDD6ED-CE4C-421E-84CF-98838C7BB879}" dt="2025-11-03T11:17:02.114" v="158" actId="478"/>
          <ac:picMkLst>
            <pc:docMk/>
            <pc:sldMk cId="3203604668" sldId="548"/>
            <ac:picMk id="7" creationId="{E321F49E-B62C-00E6-AC39-69D88A1B873C}"/>
          </ac:picMkLst>
        </pc:picChg>
      </pc:sldChg>
      <pc:sldChg chg="delSp modSp mod">
        <pc:chgData name="Nikolaus Graf" userId="64cecd09-9b71-42ac-af7c-926a30b58bc9" providerId="ADAL" clId="{68EDD6ED-CE4C-421E-84CF-98838C7BB879}" dt="2025-11-03T11:18:14.861" v="168" actId="1076"/>
        <pc:sldMkLst>
          <pc:docMk/>
          <pc:sldMk cId="1800159477" sldId="549"/>
        </pc:sldMkLst>
        <pc:picChg chg="mod">
          <ac:chgData name="Nikolaus Graf" userId="64cecd09-9b71-42ac-af7c-926a30b58bc9" providerId="ADAL" clId="{68EDD6ED-CE4C-421E-84CF-98838C7BB879}" dt="2025-11-03T11:18:14.861" v="168" actId="1076"/>
          <ac:picMkLst>
            <pc:docMk/>
            <pc:sldMk cId="1800159477" sldId="549"/>
            <ac:picMk id="4" creationId="{29C56812-EE8D-1A83-6674-57607AEACC01}"/>
          </ac:picMkLst>
        </pc:picChg>
        <pc:picChg chg="del mod">
          <ac:chgData name="Nikolaus Graf" userId="64cecd09-9b71-42ac-af7c-926a30b58bc9" providerId="ADAL" clId="{68EDD6ED-CE4C-421E-84CF-98838C7BB879}" dt="2025-11-03T11:17:51.182" v="164" actId="478"/>
          <ac:picMkLst>
            <pc:docMk/>
            <pc:sldMk cId="1800159477" sldId="549"/>
            <ac:picMk id="7" creationId="{A33092CA-6180-C7F3-64A8-81F7437A2F72}"/>
          </ac:picMkLst>
        </pc:picChg>
      </pc:sldChg>
      <pc:sldChg chg="delSp modSp mod">
        <pc:chgData name="Nikolaus Graf" userId="64cecd09-9b71-42ac-af7c-926a30b58bc9" providerId="ADAL" clId="{68EDD6ED-CE4C-421E-84CF-98838C7BB879}" dt="2025-11-03T11:18:55.306" v="173" actId="1076"/>
        <pc:sldMkLst>
          <pc:docMk/>
          <pc:sldMk cId="2157693153" sldId="558"/>
        </pc:sldMkLst>
        <pc:picChg chg="mod">
          <ac:chgData name="Nikolaus Graf" userId="64cecd09-9b71-42ac-af7c-926a30b58bc9" providerId="ADAL" clId="{68EDD6ED-CE4C-421E-84CF-98838C7BB879}" dt="2025-11-03T11:18:55.306" v="173" actId="1076"/>
          <ac:picMkLst>
            <pc:docMk/>
            <pc:sldMk cId="2157693153" sldId="558"/>
            <ac:picMk id="2" creationId="{64C0FE00-586F-8F09-752F-C94B60C0872A}"/>
          </ac:picMkLst>
        </pc:picChg>
        <pc:picChg chg="del">
          <ac:chgData name="Nikolaus Graf" userId="64cecd09-9b71-42ac-af7c-926a30b58bc9" providerId="ADAL" clId="{68EDD6ED-CE4C-421E-84CF-98838C7BB879}" dt="2025-11-03T11:18:33.632" v="169" actId="478"/>
          <ac:picMkLst>
            <pc:docMk/>
            <pc:sldMk cId="2157693153" sldId="558"/>
            <ac:picMk id="7" creationId="{C22B4012-EB72-FD14-4446-8FA51A55F8B4}"/>
          </ac:picMkLst>
        </pc:picChg>
      </pc:sldChg>
      <pc:sldChg chg="delSp modSp mod">
        <pc:chgData name="Nikolaus Graf" userId="64cecd09-9b71-42ac-af7c-926a30b58bc9" providerId="ADAL" clId="{68EDD6ED-CE4C-421E-84CF-98838C7BB879}" dt="2025-11-03T11:19:27.721" v="178" actId="1076"/>
        <pc:sldMkLst>
          <pc:docMk/>
          <pc:sldMk cId="2873527890" sldId="562"/>
        </pc:sldMkLst>
        <pc:picChg chg="mod">
          <ac:chgData name="Nikolaus Graf" userId="64cecd09-9b71-42ac-af7c-926a30b58bc9" providerId="ADAL" clId="{68EDD6ED-CE4C-421E-84CF-98838C7BB879}" dt="2025-11-03T11:19:27.721" v="178" actId="1076"/>
          <ac:picMkLst>
            <pc:docMk/>
            <pc:sldMk cId="2873527890" sldId="562"/>
            <ac:picMk id="2" creationId="{01A8112F-B667-A038-EB7A-1166D63A62D5}"/>
          </ac:picMkLst>
        </pc:picChg>
        <pc:picChg chg="del">
          <ac:chgData name="Nikolaus Graf" userId="64cecd09-9b71-42ac-af7c-926a30b58bc9" providerId="ADAL" clId="{68EDD6ED-CE4C-421E-84CF-98838C7BB879}" dt="2025-11-03T11:18:59.665" v="174" actId="478"/>
          <ac:picMkLst>
            <pc:docMk/>
            <pc:sldMk cId="2873527890" sldId="562"/>
            <ac:picMk id="7" creationId="{8D1059AD-178F-CE08-6B3F-A7C9C002160F}"/>
          </ac:picMkLst>
        </pc:picChg>
      </pc:sldChg>
      <pc:sldChg chg="modSp mod">
        <pc:chgData name="Nikolaus Graf" userId="64cecd09-9b71-42ac-af7c-926a30b58bc9" providerId="ADAL" clId="{68EDD6ED-CE4C-421E-84CF-98838C7BB879}" dt="2025-11-03T11:04:08.572" v="47" actId="20577"/>
        <pc:sldMkLst>
          <pc:docMk/>
          <pc:sldMk cId="2431735010" sldId="563"/>
        </pc:sldMkLst>
        <pc:spChg chg="mod">
          <ac:chgData name="Nikolaus Graf" userId="64cecd09-9b71-42ac-af7c-926a30b58bc9" providerId="ADAL" clId="{68EDD6ED-CE4C-421E-84CF-98838C7BB879}" dt="2025-11-03T11:04:08.572" v="47" actId="20577"/>
          <ac:spMkLst>
            <pc:docMk/>
            <pc:sldMk cId="2431735010" sldId="563"/>
            <ac:spMk id="3" creationId="{3EBBFB40-7E16-A706-5F72-A8339C3D4E54}"/>
          </ac:spMkLst>
        </pc:spChg>
        <pc:graphicFrameChg chg="modGraphic">
          <ac:chgData name="Nikolaus Graf" userId="64cecd09-9b71-42ac-af7c-926a30b58bc9" providerId="ADAL" clId="{68EDD6ED-CE4C-421E-84CF-98838C7BB879}" dt="2025-11-03T11:03:36.076" v="44" actId="20577"/>
          <ac:graphicFrameMkLst>
            <pc:docMk/>
            <pc:sldMk cId="2431735010" sldId="563"/>
            <ac:graphicFrameMk id="6" creationId="{9A3EC0E6-E15D-C42B-94A5-AA5D44311CAA}"/>
          </ac:graphicFrameMkLst>
        </pc:graphicFrameChg>
      </pc:sldChg>
      <pc:sldChg chg="addSp delSp modSp add mod ord">
        <pc:chgData name="Nikolaus Graf" userId="64cecd09-9b71-42ac-af7c-926a30b58bc9" providerId="ADAL" clId="{68EDD6ED-CE4C-421E-84CF-98838C7BB879}" dt="2025-11-03T16:27:14.906" v="1880" actId="1076"/>
        <pc:sldMkLst>
          <pc:docMk/>
          <pc:sldMk cId="1143375846" sldId="565"/>
        </pc:sldMkLst>
        <pc:spChg chg="mod">
          <ac:chgData name="Nikolaus Graf" userId="64cecd09-9b71-42ac-af7c-926a30b58bc9" providerId="ADAL" clId="{68EDD6ED-CE4C-421E-84CF-98838C7BB879}" dt="2025-11-03T11:10:08.235" v="134" actId="20577"/>
          <ac:spMkLst>
            <pc:docMk/>
            <pc:sldMk cId="1143375846" sldId="565"/>
            <ac:spMk id="3" creationId="{227A01F0-C947-AC7F-037E-96DDB0D67D3A}"/>
          </ac:spMkLst>
        </pc:spChg>
        <pc:spChg chg="del">
          <ac:chgData name="Nikolaus Graf" userId="64cecd09-9b71-42ac-af7c-926a30b58bc9" providerId="ADAL" clId="{68EDD6ED-CE4C-421E-84CF-98838C7BB879}" dt="2025-11-03T11:05:54.831" v="52" actId="478"/>
          <ac:spMkLst>
            <pc:docMk/>
            <pc:sldMk cId="1143375846" sldId="565"/>
            <ac:spMk id="4" creationId="{BFB9770B-BA0F-5812-D9FF-25C3093430CD}"/>
          </ac:spMkLst>
        </pc:spChg>
        <pc:graphicFrameChg chg="add del mod">
          <ac:chgData name="Nikolaus Graf" userId="64cecd09-9b71-42ac-af7c-926a30b58bc9" providerId="ADAL" clId="{68EDD6ED-CE4C-421E-84CF-98838C7BB879}" dt="2025-11-03T11:09:19.692" v="92" actId="478"/>
          <ac:graphicFrameMkLst>
            <pc:docMk/>
            <pc:sldMk cId="1143375846" sldId="565"/>
            <ac:graphicFrameMk id="2" creationId="{928F36C4-382D-AFF1-F1DF-8DDF777DB77C}"/>
          </ac:graphicFrameMkLst>
        </pc:graphicFrameChg>
        <pc:picChg chg="del mod">
          <ac:chgData name="Nikolaus Graf" userId="64cecd09-9b71-42ac-af7c-926a30b58bc9" providerId="ADAL" clId="{68EDD6ED-CE4C-421E-84CF-98838C7BB879}" dt="2025-11-03T16:26:41.745" v="1876" actId="478"/>
          <ac:picMkLst>
            <pc:docMk/>
            <pc:sldMk cId="1143375846" sldId="565"/>
            <ac:picMk id="6" creationId="{3FFD0D6E-FC21-E125-37D3-3DEE9A2B561E}"/>
          </ac:picMkLst>
        </pc:picChg>
        <pc:picChg chg="del">
          <ac:chgData name="Nikolaus Graf" userId="64cecd09-9b71-42ac-af7c-926a30b58bc9" providerId="ADAL" clId="{68EDD6ED-CE4C-421E-84CF-98838C7BB879}" dt="2025-11-03T11:05:49.782" v="51" actId="478"/>
          <ac:picMkLst>
            <pc:docMk/>
            <pc:sldMk cId="1143375846" sldId="565"/>
            <ac:picMk id="7" creationId="{94881802-F9BD-E9B2-B096-7A59F714D616}"/>
          </ac:picMkLst>
        </pc:picChg>
        <pc:picChg chg="del mod">
          <ac:chgData name="Nikolaus Graf" userId="64cecd09-9b71-42ac-af7c-926a30b58bc9" providerId="ADAL" clId="{68EDD6ED-CE4C-421E-84CF-98838C7BB879}" dt="2025-11-03T16:27:05.125" v="1879" actId="478"/>
          <ac:picMkLst>
            <pc:docMk/>
            <pc:sldMk cId="1143375846" sldId="565"/>
            <ac:picMk id="8" creationId="{FF441CA7-8D99-E3A7-7F4A-DB7197B647CA}"/>
          </ac:picMkLst>
        </pc:picChg>
        <pc:picChg chg="mod">
          <ac:chgData name="Nikolaus Graf" userId="64cecd09-9b71-42ac-af7c-926a30b58bc9" providerId="ADAL" clId="{68EDD6ED-CE4C-421E-84CF-98838C7BB879}" dt="2025-11-03T16:27:14.906" v="1880" actId="1076"/>
          <ac:picMkLst>
            <pc:docMk/>
            <pc:sldMk cId="1143375846" sldId="565"/>
            <ac:picMk id="10" creationId="{4FB21EA1-E8B8-10AC-071D-DB6D7B2FD10E}"/>
          </ac:picMkLst>
        </pc:picChg>
      </pc:sldChg>
      <pc:sldChg chg="modSp add mod">
        <pc:chgData name="Nikolaus Graf" userId="64cecd09-9b71-42ac-af7c-926a30b58bc9" providerId="ADAL" clId="{68EDD6ED-CE4C-421E-84CF-98838C7BB879}" dt="2025-11-03T16:21:42.497" v="1875" actId="20577"/>
        <pc:sldMkLst>
          <pc:docMk/>
          <pc:sldMk cId="2796214467" sldId="566"/>
        </pc:sldMkLst>
        <pc:spChg chg="mod">
          <ac:chgData name="Nikolaus Graf" userId="64cecd09-9b71-42ac-af7c-926a30b58bc9" providerId="ADAL" clId="{68EDD6ED-CE4C-421E-84CF-98838C7BB879}" dt="2025-11-03T16:05:57.948" v="1216" actId="6549"/>
          <ac:spMkLst>
            <pc:docMk/>
            <pc:sldMk cId="2796214467" sldId="566"/>
            <ac:spMk id="2" creationId="{60106940-4551-EED3-AED0-B81F3625B315}"/>
          </ac:spMkLst>
        </pc:spChg>
        <pc:spChg chg="mod">
          <ac:chgData name="Nikolaus Graf" userId="64cecd09-9b71-42ac-af7c-926a30b58bc9" providerId="ADAL" clId="{68EDD6ED-CE4C-421E-84CF-98838C7BB879}" dt="2025-11-03T16:21:13.750" v="1807" actId="6549"/>
          <ac:spMkLst>
            <pc:docMk/>
            <pc:sldMk cId="2796214467" sldId="566"/>
            <ac:spMk id="3" creationId="{804050D9-A1F0-9E93-513E-71EAB471694A}"/>
          </ac:spMkLst>
        </pc:spChg>
        <pc:spChg chg="mod">
          <ac:chgData name="Nikolaus Graf" userId="64cecd09-9b71-42ac-af7c-926a30b58bc9" providerId="ADAL" clId="{68EDD6ED-CE4C-421E-84CF-98838C7BB879}" dt="2025-11-03T16:21:42.497" v="1875" actId="20577"/>
          <ac:spMkLst>
            <pc:docMk/>
            <pc:sldMk cId="2796214467" sldId="566"/>
            <ac:spMk id="8" creationId="{ACACE9FD-209F-DCF6-D252-42112D95D083}"/>
          </ac:spMkLst>
        </pc:spChg>
        <pc:graphicFrameChg chg="mod modGraphic">
          <ac:chgData name="Nikolaus Graf" userId="64cecd09-9b71-42ac-af7c-926a30b58bc9" providerId="ADAL" clId="{68EDD6ED-CE4C-421E-84CF-98838C7BB879}" dt="2025-11-03T16:09:37.707" v="1260" actId="2062"/>
          <ac:graphicFrameMkLst>
            <pc:docMk/>
            <pc:sldMk cId="2796214467" sldId="566"/>
            <ac:graphicFrameMk id="14" creationId="{88278874-3EFB-CBC6-A4F6-E0C0DCDFED77}"/>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42C0C2AC-0A73-4643-9AB6-AA437B32524E}" type="datetimeFigureOut">
              <a:rPr lang="de-AT" smtClean="0"/>
              <a:t>03.11.2025</a:t>
            </a:fld>
            <a:endParaRPr lang="de-AT"/>
          </a:p>
        </p:txBody>
      </p:sp>
      <p:sp>
        <p:nvSpPr>
          <p:cNvPr id="4" name="Folienbildplatzhalt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de-AT"/>
          </a:p>
        </p:txBody>
      </p:sp>
      <p:sp>
        <p:nvSpPr>
          <p:cNvPr id="5" name="Notizenplatzhal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6" name="Fußzeilenplatzhalt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de-AT"/>
          </a:p>
        </p:txBody>
      </p:sp>
      <p:sp>
        <p:nvSpPr>
          <p:cNvPr id="7" name="Foliennummernplatzhalt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FEA8515B-E989-4287-A976-53A1C02204FF}" type="slidenum">
              <a:rPr lang="de-AT" smtClean="0"/>
              <a:t>‹Nr.›</a:t>
            </a:fld>
            <a:endParaRPr lang="de-AT"/>
          </a:p>
        </p:txBody>
      </p:sp>
    </p:spTree>
    <p:extLst>
      <p:ext uri="{BB962C8B-B14F-4D97-AF65-F5344CB8AC3E}">
        <p14:creationId xmlns:p14="http://schemas.microsoft.com/office/powerpoint/2010/main" val="23436269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5"/>
          </p:nvPr>
        </p:nvSpPr>
        <p:spPr/>
        <p:txBody>
          <a:bodyPr/>
          <a:lstStyle/>
          <a:p>
            <a:fld id="{FEA8515B-E989-4287-A976-53A1C02204FF}" type="slidenum">
              <a:rPr lang="de-AT" smtClean="0"/>
              <a:t>12</a:t>
            </a:fld>
            <a:endParaRPr lang="de-AT"/>
          </a:p>
        </p:txBody>
      </p:sp>
    </p:spTree>
    <p:extLst>
      <p:ext uri="{BB962C8B-B14F-4D97-AF65-F5344CB8AC3E}">
        <p14:creationId xmlns:p14="http://schemas.microsoft.com/office/powerpoint/2010/main" val="25478082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TITEL_ALTERNATIV">
    <p:spTree>
      <p:nvGrpSpPr>
        <p:cNvPr id="1" name=""/>
        <p:cNvGrpSpPr/>
        <p:nvPr/>
      </p:nvGrpSpPr>
      <p:grpSpPr>
        <a:xfrm>
          <a:off x="0" y="0"/>
          <a:ext cx="0" cy="0"/>
          <a:chOff x="0" y="0"/>
          <a:chExt cx="0" cy="0"/>
        </a:xfrm>
      </p:grpSpPr>
      <p:sp>
        <p:nvSpPr>
          <p:cNvPr id="11" name="Untertitel 17">
            <a:extLst>
              <a:ext uri="{FF2B5EF4-FFF2-40B4-BE49-F238E27FC236}">
                <a16:creationId xmlns:a16="http://schemas.microsoft.com/office/drawing/2014/main" id="{043D5B61-578D-2B41-8719-CD8041776A9A}"/>
              </a:ext>
            </a:extLst>
          </p:cNvPr>
          <p:cNvSpPr txBox="1">
            <a:spLocks/>
          </p:cNvSpPr>
          <p:nvPr userDrawn="1"/>
        </p:nvSpPr>
        <p:spPr bwMode="auto">
          <a:xfrm>
            <a:off x="487533" y="6164307"/>
            <a:ext cx="2428303" cy="384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rtlCol="0" anchor="ctr" anchorCtr="0" compatLnSpc="1">
            <a:prstTxWarp prst="textNoShape">
              <a:avLst/>
            </a:prstTxWarp>
            <a:noAutofit/>
          </a:bodyPr>
          <a:lstStyle>
            <a:lvl1pPr marL="0" indent="0" algn="ctr" rtl="0" eaLnBrk="1" fontAlgn="base" hangingPunct="1">
              <a:spcBef>
                <a:spcPct val="20000"/>
              </a:spcBef>
              <a:spcAft>
                <a:spcPct val="0"/>
              </a:spcAft>
              <a:buFont typeface="Arial" charset="0"/>
              <a:buNone/>
              <a:defRPr sz="3200" kern="1200">
                <a:solidFill>
                  <a:schemeClr val="tx1">
                    <a:tint val="75000"/>
                  </a:schemeClr>
                </a:solidFill>
                <a:latin typeface="+mn-lt"/>
                <a:ea typeface="+mn-ea"/>
                <a:cs typeface="+mn-cs"/>
              </a:defRPr>
            </a:lvl1pPr>
            <a:lvl2pPr marL="457200" indent="0" algn="ctr" rtl="0" eaLnBrk="1" fontAlgn="base" hangingPunct="1">
              <a:spcBef>
                <a:spcPct val="20000"/>
              </a:spcBef>
              <a:spcAft>
                <a:spcPct val="0"/>
              </a:spcAft>
              <a:buFont typeface="Arial" charset="0"/>
              <a:buNone/>
              <a:defRPr sz="2800" kern="1200">
                <a:solidFill>
                  <a:schemeClr val="tx1">
                    <a:tint val="75000"/>
                  </a:schemeClr>
                </a:solidFill>
                <a:latin typeface="+mn-lt"/>
                <a:ea typeface="+mn-ea"/>
                <a:cs typeface="+mn-cs"/>
              </a:defRPr>
            </a:lvl2pPr>
            <a:lvl3pPr marL="914400" indent="0" algn="ctr" rtl="0" eaLnBrk="1" fontAlgn="base" hangingPunct="1">
              <a:spcBef>
                <a:spcPct val="20000"/>
              </a:spcBef>
              <a:spcAft>
                <a:spcPct val="0"/>
              </a:spcAft>
              <a:buFont typeface="Arial" charset="0"/>
              <a:buNone/>
              <a:defRPr sz="2400" kern="1200">
                <a:solidFill>
                  <a:schemeClr val="tx1">
                    <a:tint val="75000"/>
                  </a:schemeClr>
                </a:solidFill>
                <a:latin typeface="+mn-lt"/>
                <a:ea typeface="+mn-ea"/>
                <a:cs typeface="+mn-cs"/>
              </a:defRPr>
            </a:lvl3pPr>
            <a:lvl4pPr marL="1371600" indent="0" algn="ctr" rtl="0" eaLnBrk="1" fontAlgn="base" hangingPunct="1">
              <a:spcBef>
                <a:spcPct val="20000"/>
              </a:spcBef>
              <a:spcAft>
                <a:spcPct val="0"/>
              </a:spcAft>
              <a:buFont typeface="Arial" charset="0"/>
              <a:buNone/>
              <a:defRPr sz="2000" kern="1200">
                <a:solidFill>
                  <a:schemeClr val="tx1">
                    <a:tint val="75000"/>
                  </a:schemeClr>
                </a:solidFill>
                <a:latin typeface="+mn-lt"/>
                <a:ea typeface="+mn-ea"/>
                <a:cs typeface="+mn-cs"/>
              </a:defRPr>
            </a:lvl4pPr>
            <a:lvl5pPr marL="1828800" indent="0" algn="ctr" rtl="0" eaLnBrk="1" fontAlgn="base" hangingPunct="1">
              <a:spcBef>
                <a:spcPct val="20000"/>
              </a:spcBef>
              <a:spcAft>
                <a:spcPct val="0"/>
              </a:spcAft>
              <a:buFont typeface="Arial"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fontAlgn="auto">
              <a:spcBef>
                <a:spcPts val="0"/>
              </a:spcBef>
              <a:spcAft>
                <a:spcPts val="0"/>
              </a:spcAft>
              <a:defRPr/>
            </a:pPr>
            <a:r>
              <a:rPr lang="en-US" sz="800" dirty="0" err="1">
                <a:solidFill>
                  <a:schemeClr val="tx2">
                    <a:lumMod val="50000"/>
                  </a:schemeClr>
                </a:solidFill>
                <a:latin typeface="Arial" panose="020B0604020202020204" pitchFamily="34" charset="0"/>
                <a:cs typeface="Arial" panose="020B0604020202020204" pitchFamily="34" charset="0"/>
              </a:rPr>
              <a:t>Präsentation</a:t>
            </a:r>
            <a:r>
              <a:rPr lang="en-US" sz="800" dirty="0">
                <a:solidFill>
                  <a:schemeClr val="tx2">
                    <a:lumMod val="50000"/>
                  </a:schemeClr>
                </a:solidFill>
                <a:latin typeface="Arial" panose="020B0604020202020204" pitchFamily="34" charset="0"/>
                <a:cs typeface="Arial" panose="020B0604020202020204" pitchFamily="34" charset="0"/>
              </a:rPr>
              <a:t> der </a:t>
            </a:r>
            <a:r>
              <a:rPr lang="en-US" sz="800" dirty="0" err="1">
                <a:solidFill>
                  <a:schemeClr val="tx2">
                    <a:lumMod val="50000"/>
                  </a:schemeClr>
                </a:solidFill>
                <a:latin typeface="Arial" panose="020B0604020202020204" pitchFamily="34" charset="0"/>
                <a:cs typeface="Arial" panose="020B0604020202020204" pitchFamily="34" charset="0"/>
              </a:rPr>
              <a:t>Kernergebnisse</a:t>
            </a:r>
            <a:r>
              <a:rPr lang="en-US" sz="800" dirty="0">
                <a:solidFill>
                  <a:schemeClr val="tx2">
                    <a:lumMod val="50000"/>
                  </a:schemeClr>
                </a:solidFill>
                <a:latin typeface="Arial" panose="020B0604020202020204" pitchFamily="34" charset="0"/>
                <a:cs typeface="Arial" panose="020B0604020202020204" pitchFamily="34" charset="0"/>
              </a:rPr>
              <a:t> </a:t>
            </a:r>
          </a:p>
          <a:p>
            <a:pPr algn="l" fontAlgn="auto">
              <a:spcBef>
                <a:spcPts val="0"/>
              </a:spcBef>
              <a:spcAft>
                <a:spcPts val="0"/>
              </a:spcAft>
              <a:defRPr/>
            </a:pPr>
            <a:r>
              <a:rPr lang="en-US" sz="800" dirty="0" err="1">
                <a:solidFill>
                  <a:schemeClr val="tx2">
                    <a:lumMod val="50000"/>
                  </a:schemeClr>
                </a:solidFill>
                <a:latin typeface="Arial" panose="020B0604020202020204" pitchFamily="34" charset="0"/>
                <a:cs typeface="Arial" panose="020B0604020202020204" pitchFamily="34" charset="0"/>
              </a:rPr>
              <a:t>einer</a:t>
            </a:r>
            <a:r>
              <a:rPr lang="en-US" sz="800" dirty="0">
                <a:solidFill>
                  <a:schemeClr val="tx2">
                    <a:lumMod val="50000"/>
                  </a:schemeClr>
                </a:solidFill>
                <a:latin typeface="Arial" panose="020B0604020202020204" pitchFamily="34" charset="0"/>
                <a:cs typeface="Arial" panose="020B0604020202020204" pitchFamily="34" charset="0"/>
              </a:rPr>
              <a:t> </a:t>
            </a:r>
            <a:r>
              <a:rPr lang="en-US" sz="800" dirty="0" err="1">
                <a:solidFill>
                  <a:schemeClr val="tx2">
                    <a:lumMod val="50000"/>
                  </a:schemeClr>
                </a:solidFill>
                <a:latin typeface="Arial" panose="020B0604020202020204" pitchFamily="34" charset="0"/>
                <a:cs typeface="Arial" panose="020B0604020202020204" pitchFamily="34" charset="0"/>
              </a:rPr>
              <a:t>Studie</a:t>
            </a:r>
            <a:r>
              <a:rPr lang="en-US" sz="800" dirty="0">
                <a:solidFill>
                  <a:schemeClr val="tx2">
                    <a:lumMod val="50000"/>
                  </a:schemeClr>
                </a:solidFill>
                <a:latin typeface="Arial" panose="020B0604020202020204" pitchFamily="34" charset="0"/>
                <a:cs typeface="Arial" panose="020B0604020202020204" pitchFamily="34" charset="0"/>
              </a:rPr>
              <a:t> </a:t>
            </a:r>
            <a:r>
              <a:rPr lang="en-US" sz="800" dirty="0" err="1">
                <a:solidFill>
                  <a:schemeClr val="tx2">
                    <a:lumMod val="50000"/>
                  </a:schemeClr>
                </a:solidFill>
                <a:latin typeface="Arial" panose="020B0604020202020204" pitchFamily="34" charset="0"/>
                <a:cs typeface="Arial" panose="020B0604020202020204" pitchFamily="34" charset="0"/>
              </a:rPr>
              <a:t>im</a:t>
            </a:r>
            <a:r>
              <a:rPr lang="en-US" sz="800" dirty="0">
                <a:solidFill>
                  <a:schemeClr val="tx2">
                    <a:lumMod val="50000"/>
                  </a:schemeClr>
                </a:solidFill>
                <a:latin typeface="Arial" panose="020B0604020202020204" pitchFamily="34" charset="0"/>
                <a:cs typeface="Arial" panose="020B0604020202020204" pitchFamily="34" charset="0"/>
              </a:rPr>
              <a:t> </a:t>
            </a:r>
            <a:r>
              <a:rPr lang="en-US" sz="800" dirty="0" err="1">
                <a:solidFill>
                  <a:schemeClr val="tx2">
                    <a:lumMod val="50000"/>
                  </a:schemeClr>
                </a:solidFill>
                <a:latin typeface="Arial" panose="020B0604020202020204" pitchFamily="34" charset="0"/>
                <a:cs typeface="Arial" panose="020B0604020202020204" pitchFamily="34" charset="0"/>
              </a:rPr>
              <a:t>Auftrag</a:t>
            </a:r>
            <a:r>
              <a:rPr lang="en-US" sz="800" dirty="0">
                <a:solidFill>
                  <a:schemeClr val="tx2">
                    <a:lumMod val="50000"/>
                  </a:schemeClr>
                </a:solidFill>
                <a:latin typeface="Arial" panose="020B0604020202020204" pitchFamily="34" charset="0"/>
                <a:cs typeface="Arial" panose="020B0604020202020204" pitchFamily="34" charset="0"/>
              </a:rPr>
              <a:t> von</a:t>
            </a:r>
            <a:endParaRPr lang="de-AT" sz="800" dirty="0">
              <a:solidFill>
                <a:schemeClr val="tx2">
                  <a:lumMod val="50000"/>
                </a:schemeClr>
              </a:solidFill>
              <a:latin typeface="Arial" panose="020B0604020202020204" pitchFamily="34" charset="0"/>
              <a:cs typeface="Arial" panose="020B0604020202020204" pitchFamily="34" charset="0"/>
            </a:endParaRPr>
          </a:p>
        </p:txBody>
      </p:sp>
      <p:sp>
        <p:nvSpPr>
          <p:cNvPr id="4" name="Titel 1">
            <a:extLst>
              <a:ext uri="{FF2B5EF4-FFF2-40B4-BE49-F238E27FC236}">
                <a16:creationId xmlns:a16="http://schemas.microsoft.com/office/drawing/2014/main" id="{1387B0A1-29F6-0CAE-9E5A-BED9D41E9C0C}"/>
              </a:ext>
            </a:extLst>
          </p:cNvPr>
          <p:cNvSpPr>
            <a:spLocks noGrp="1"/>
          </p:cNvSpPr>
          <p:nvPr>
            <p:ph type="title" hasCustomPrompt="1"/>
          </p:nvPr>
        </p:nvSpPr>
        <p:spPr>
          <a:xfrm>
            <a:off x="525008" y="1709739"/>
            <a:ext cx="10515600" cy="2293302"/>
          </a:xfrm>
        </p:spPr>
        <p:txBody>
          <a:bodyPr anchor="b">
            <a:normAutofit/>
          </a:bodyPr>
          <a:lstStyle>
            <a:lvl1pPr>
              <a:defRPr sz="4000" b="0"/>
            </a:lvl1pPr>
          </a:lstStyle>
          <a:p>
            <a:r>
              <a:rPr lang="de-DE" dirty="0"/>
              <a:t>MASTERTITELFORMAT BEARBEITEN</a:t>
            </a:r>
            <a:endParaRPr lang="de-AT" dirty="0"/>
          </a:p>
        </p:txBody>
      </p:sp>
      <p:sp>
        <p:nvSpPr>
          <p:cNvPr id="6" name="Textplatzhalter 2">
            <a:extLst>
              <a:ext uri="{FF2B5EF4-FFF2-40B4-BE49-F238E27FC236}">
                <a16:creationId xmlns:a16="http://schemas.microsoft.com/office/drawing/2014/main" id="{2F60CF99-A577-F94B-894B-EC40490A4F50}"/>
              </a:ext>
            </a:extLst>
          </p:cNvPr>
          <p:cNvSpPr>
            <a:spLocks noGrp="1"/>
          </p:cNvSpPr>
          <p:nvPr>
            <p:ph type="body" idx="1"/>
          </p:nvPr>
        </p:nvSpPr>
        <p:spPr>
          <a:xfrm>
            <a:off x="525008" y="4003041"/>
            <a:ext cx="10515600" cy="1557949"/>
          </a:xfrm>
        </p:spPr>
        <p:txBody>
          <a:bodyPr/>
          <a:lstStyle>
            <a:lvl1pPr marL="0" indent="0">
              <a:buNone/>
              <a:defRPr sz="2400">
                <a:solidFill>
                  <a:srgbClr val="898989"/>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pic>
        <p:nvPicPr>
          <p:cNvPr id="7" name="Grafik 6" descr="Ein Bild, das Zeichnung enthält.&#10;&#10;Automatisch generierte Beschreibung">
            <a:extLst>
              <a:ext uri="{FF2B5EF4-FFF2-40B4-BE49-F238E27FC236}">
                <a16:creationId xmlns:a16="http://schemas.microsoft.com/office/drawing/2014/main" id="{B8768205-3083-B364-CEA5-22FC5E5F60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4356" y="419100"/>
            <a:ext cx="2806700" cy="784225"/>
          </a:xfrm>
          <a:prstGeom prst="rect">
            <a:avLst/>
          </a:prstGeom>
        </p:spPr>
      </p:pic>
      <p:sp>
        <p:nvSpPr>
          <p:cNvPr id="2" name="Bildplatzhalter 3">
            <a:extLst>
              <a:ext uri="{FF2B5EF4-FFF2-40B4-BE49-F238E27FC236}">
                <a16:creationId xmlns:a16="http://schemas.microsoft.com/office/drawing/2014/main" id="{7889EBBA-629E-B0E8-5AE6-480794CB830D}"/>
              </a:ext>
            </a:extLst>
          </p:cNvPr>
          <p:cNvSpPr>
            <a:spLocks noGrp="1"/>
          </p:cNvSpPr>
          <p:nvPr>
            <p:ph type="pic" sz="quarter" idx="12"/>
          </p:nvPr>
        </p:nvSpPr>
        <p:spPr>
          <a:xfrm>
            <a:off x="2177415" y="6164307"/>
            <a:ext cx="982345" cy="384329"/>
          </a:xfrm>
        </p:spPr>
        <p:txBody>
          <a:bodyPr>
            <a:noAutofit/>
          </a:bodyPr>
          <a:lstStyle>
            <a:lvl1pPr>
              <a:defRPr sz="1000"/>
            </a:lvl1pPr>
          </a:lstStyle>
          <a:p>
            <a:r>
              <a:rPr lang="de-DE"/>
              <a:t>Bild durch Klicken auf Symbol hinzufügen</a:t>
            </a:r>
            <a:endParaRPr lang="de-AT" dirty="0"/>
          </a:p>
        </p:txBody>
      </p:sp>
      <p:sp>
        <p:nvSpPr>
          <p:cNvPr id="10" name="Fußzeilenplatzhalter 6">
            <a:extLst>
              <a:ext uri="{FF2B5EF4-FFF2-40B4-BE49-F238E27FC236}">
                <a16:creationId xmlns:a16="http://schemas.microsoft.com/office/drawing/2014/main" id="{3BCDC425-55EE-93AC-1586-9883212C30AE}"/>
              </a:ext>
            </a:extLst>
          </p:cNvPr>
          <p:cNvSpPr>
            <a:spLocks noGrp="1"/>
          </p:cNvSpPr>
          <p:nvPr>
            <p:ph type="ftr" sz="quarter" idx="10"/>
          </p:nvPr>
        </p:nvSpPr>
        <p:spPr>
          <a:xfrm>
            <a:off x="3788230" y="6290994"/>
            <a:ext cx="7252378" cy="358487"/>
          </a:xfrm>
        </p:spPr>
        <p:txBody>
          <a:bodyPr/>
          <a:lstStyle/>
          <a:p>
            <a:endParaRPr lang="de-AT" dirty="0"/>
          </a:p>
        </p:txBody>
      </p:sp>
      <p:sp>
        <p:nvSpPr>
          <p:cNvPr id="12" name="Foliennummernplatzhalter 3">
            <a:extLst>
              <a:ext uri="{FF2B5EF4-FFF2-40B4-BE49-F238E27FC236}">
                <a16:creationId xmlns:a16="http://schemas.microsoft.com/office/drawing/2014/main" id="{05458301-7957-560E-86AA-A691B2F2CA81}"/>
              </a:ext>
            </a:extLst>
          </p:cNvPr>
          <p:cNvSpPr>
            <a:spLocks noGrp="1"/>
          </p:cNvSpPr>
          <p:nvPr>
            <p:ph type="sldNum" sz="quarter" idx="4"/>
          </p:nvPr>
        </p:nvSpPr>
        <p:spPr>
          <a:xfrm>
            <a:off x="11309008" y="6323672"/>
            <a:ext cx="603994" cy="293133"/>
          </a:xfrm>
          <a:prstGeom prst="rect">
            <a:avLst/>
          </a:prstGeom>
        </p:spPr>
        <p:txBody>
          <a:bodyPr vert="horz" lIns="91440" tIns="45720" rIns="91440" bIns="45720" rtlCol="0" anchor="ctr"/>
          <a:lstStyle>
            <a:lvl1pPr algn="r">
              <a:defRPr sz="1200" b="0" i="0">
                <a:solidFill>
                  <a:schemeClr val="tx1">
                    <a:tint val="75000"/>
                  </a:schemeClr>
                </a:solidFill>
                <a:latin typeface="Segoe UI Semilight" panose="020B0402040204020203" pitchFamily="34" charset="0"/>
                <a:cs typeface="Segoe UI Semilight" panose="020B0402040204020203" pitchFamily="34" charset="0"/>
              </a:defRPr>
            </a:lvl1pPr>
          </a:lstStyle>
          <a:p>
            <a:fld id="{59C4F3FA-A2F1-9148-970C-1E5A4D250138}" type="slidenum">
              <a:rPr lang="de-DE" smtClean="0"/>
              <a:pPr/>
              <a:t>‹Nr.›</a:t>
            </a:fld>
            <a:endParaRPr lang="de-DE" dirty="0"/>
          </a:p>
        </p:txBody>
      </p:sp>
    </p:spTree>
    <p:extLst>
      <p:ext uri="{BB962C8B-B14F-4D97-AF65-F5344CB8AC3E}">
        <p14:creationId xmlns:p14="http://schemas.microsoft.com/office/powerpoint/2010/main" val="663164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4_THEMEN_ERÖFFNER">
    <p:bg>
      <p:bgPr>
        <a:solidFill>
          <a:srgbClr val="EFDD3A"/>
        </a:solidFill>
        <a:effectLst/>
      </p:bgPr>
    </p:bg>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AF8A7D90-3A94-40CC-8BD7-705D26C8283F}"/>
              </a:ext>
            </a:extLst>
          </p:cNvPr>
          <p:cNvSpPr>
            <a:spLocks noGrp="1"/>
          </p:cNvSpPr>
          <p:nvPr>
            <p:ph type="title" hasCustomPrompt="1"/>
          </p:nvPr>
        </p:nvSpPr>
        <p:spPr>
          <a:xfrm>
            <a:off x="691278" y="2337391"/>
            <a:ext cx="10809443" cy="2183218"/>
          </a:xfrm>
        </p:spPr>
        <p:txBody>
          <a:bodyPr anchor="ctr" anchorCtr="0"/>
          <a:lstStyle>
            <a:lvl1pPr algn="ctr">
              <a:defRPr b="0"/>
            </a:lvl1pPr>
          </a:lstStyle>
          <a:p>
            <a:r>
              <a:rPr lang="de-DE" dirty="0"/>
              <a:t>MASTERTITELFORMAT BEARBEITEN</a:t>
            </a:r>
            <a:endParaRPr lang="de-AT" dirty="0"/>
          </a:p>
        </p:txBody>
      </p:sp>
      <p:sp>
        <p:nvSpPr>
          <p:cNvPr id="6" name="Fußzeilenplatzhalter 6">
            <a:extLst>
              <a:ext uri="{FF2B5EF4-FFF2-40B4-BE49-F238E27FC236}">
                <a16:creationId xmlns:a16="http://schemas.microsoft.com/office/drawing/2014/main" id="{A27E1AFF-8612-5532-26DD-56E2C5B81A78}"/>
              </a:ext>
            </a:extLst>
          </p:cNvPr>
          <p:cNvSpPr>
            <a:spLocks noGrp="1"/>
          </p:cNvSpPr>
          <p:nvPr>
            <p:ph type="ftr" sz="quarter" idx="10"/>
          </p:nvPr>
        </p:nvSpPr>
        <p:spPr>
          <a:xfrm>
            <a:off x="3788230" y="6290994"/>
            <a:ext cx="7252378" cy="358487"/>
          </a:xfrm>
        </p:spPr>
        <p:txBody>
          <a:bodyPr/>
          <a:lstStyle/>
          <a:p>
            <a:endParaRPr lang="de-AT" dirty="0"/>
          </a:p>
        </p:txBody>
      </p:sp>
      <p:sp>
        <p:nvSpPr>
          <p:cNvPr id="7" name="Foliennummernplatzhalter 3">
            <a:extLst>
              <a:ext uri="{FF2B5EF4-FFF2-40B4-BE49-F238E27FC236}">
                <a16:creationId xmlns:a16="http://schemas.microsoft.com/office/drawing/2014/main" id="{39E0AE3D-72F6-A701-810B-473605D1C1F3}"/>
              </a:ext>
            </a:extLst>
          </p:cNvPr>
          <p:cNvSpPr>
            <a:spLocks noGrp="1"/>
          </p:cNvSpPr>
          <p:nvPr>
            <p:ph type="sldNum" sz="quarter" idx="4"/>
          </p:nvPr>
        </p:nvSpPr>
        <p:spPr>
          <a:xfrm>
            <a:off x="11309008" y="6323672"/>
            <a:ext cx="603994" cy="293133"/>
          </a:xfrm>
          <a:prstGeom prst="rect">
            <a:avLst/>
          </a:prstGeom>
        </p:spPr>
        <p:txBody>
          <a:bodyPr vert="horz" lIns="91440" tIns="45720" rIns="91440" bIns="45720" rtlCol="0" anchor="ctr"/>
          <a:lstStyle>
            <a:lvl1pPr algn="r">
              <a:defRPr sz="1200" b="0" i="0">
                <a:solidFill>
                  <a:schemeClr val="tx1">
                    <a:tint val="75000"/>
                  </a:schemeClr>
                </a:solidFill>
                <a:latin typeface="Segoe UI Semilight" panose="020B0402040204020203" pitchFamily="34" charset="0"/>
                <a:cs typeface="Segoe UI Semilight" panose="020B0402040204020203" pitchFamily="34" charset="0"/>
              </a:defRPr>
            </a:lvl1pPr>
          </a:lstStyle>
          <a:p>
            <a:fld id="{59C4F3FA-A2F1-9148-970C-1E5A4D250138}" type="slidenum">
              <a:rPr lang="de-DE" smtClean="0"/>
              <a:pPr/>
              <a:t>‹Nr.›</a:t>
            </a:fld>
            <a:endParaRPr lang="de-DE" dirty="0"/>
          </a:p>
        </p:txBody>
      </p:sp>
    </p:spTree>
    <p:extLst>
      <p:ext uri="{BB962C8B-B14F-4D97-AF65-F5344CB8AC3E}">
        <p14:creationId xmlns:p14="http://schemas.microsoft.com/office/powerpoint/2010/main" val="3545026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EL_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D0ACE1-C62B-40B2-8546-529751D5902C}"/>
              </a:ext>
            </a:extLst>
          </p:cNvPr>
          <p:cNvSpPr>
            <a:spLocks noGrp="1"/>
          </p:cNvSpPr>
          <p:nvPr>
            <p:ph type="title" hasCustomPrompt="1"/>
          </p:nvPr>
        </p:nvSpPr>
        <p:spPr/>
        <p:txBody>
          <a:bodyPr/>
          <a:lstStyle/>
          <a:p>
            <a:r>
              <a:rPr lang="de-DE" dirty="0"/>
              <a:t>MASTERTITELFORMAT BEARBEITEN</a:t>
            </a:r>
            <a:endParaRPr lang="de-AT" dirty="0"/>
          </a:p>
        </p:txBody>
      </p:sp>
      <p:sp>
        <p:nvSpPr>
          <p:cNvPr id="24" name="Textplatzhalter 23">
            <a:extLst>
              <a:ext uri="{FF2B5EF4-FFF2-40B4-BE49-F238E27FC236}">
                <a16:creationId xmlns:a16="http://schemas.microsoft.com/office/drawing/2014/main" id="{35F0BBDB-3D95-430E-8185-109F1A79EA95}"/>
              </a:ext>
            </a:extLst>
          </p:cNvPr>
          <p:cNvSpPr>
            <a:spLocks noGrp="1"/>
          </p:cNvSpPr>
          <p:nvPr>
            <p:ph type="body" sz="quarter" idx="13"/>
          </p:nvPr>
        </p:nvSpPr>
        <p:spPr>
          <a:xfrm>
            <a:off x="838200" y="1867220"/>
            <a:ext cx="10507663" cy="3921397"/>
          </a:xfrm>
        </p:spPr>
        <p:txBody>
          <a:bodyPr>
            <a:normAutofit/>
          </a:bodyPr>
          <a:lstStyle>
            <a:lvl1pPr marL="0" indent="0">
              <a:buNone/>
              <a:defRPr sz="2400"/>
            </a:lvl1pPr>
            <a:lvl2pPr>
              <a:defRPr sz="2400"/>
            </a:lvl2pPr>
            <a:lvl3pPr>
              <a:defRPr sz="2400"/>
            </a:lvl3pPr>
            <a:lvl4pPr>
              <a:defRPr sz="2400"/>
            </a:lvl4pPr>
            <a:lvl5pPr>
              <a:defRPr sz="24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dirty="0"/>
          </a:p>
        </p:txBody>
      </p:sp>
      <p:sp>
        <p:nvSpPr>
          <p:cNvPr id="4" name="Fußzeilenplatzhalter 6">
            <a:extLst>
              <a:ext uri="{FF2B5EF4-FFF2-40B4-BE49-F238E27FC236}">
                <a16:creationId xmlns:a16="http://schemas.microsoft.com/office/drawing/2014/main" id="{91F5FB13-D18D-3166-2F64-3BBC0E1A7D9C}"/>
              </a:ext>
            </a:extLst>
          </p:cNvPr>
          <p:cNvSpPr>
            <a:spLocks noGrp="1"/>
          </p:cNvSpPr>
          <p:nvPr>
            <p:ph type="ftr" sz="quarter" idx="10"/>
          </p:nvPr>
        </p:nvSpPr>
        <p:spPr>
          <a:xfrm>
            <a:off x="3788230" y="6290994"/>
            <a:ext cx="7252378" cy="358487"/>
          </a:xfrm>
        </p:spPr>
        <p:txBody>
          <a:bodyPr/>
          <a:lstStyle/>
          <a:p>
            <a:endParaRPr lang="de-AT" dirty="0"/>
          </a:p>
        </p:txBody>
      </p:sp>
      <p:sp>
        <p:nvSpPr>
          <p:cNvPr id="5" name="Foliennummernplatzhalter 3">
            <a:extLst>
              <a:ext uri="{FF2B5EF4-FFF2-40B4-BE49-F238E27FC236}">
                <a16:creationId xmlns:a16="http://schemas.microsoft.com/office/drawing/2014/main" id="{5365B51E-2C0E-19B5-6CA6-87B4AD734AB7}"/>
              </a:ext>
            </a:extLst>
          </p:cNvPr>
          <p:cNvSpPr>
            <a:spLocks noGrp="1"/>
          </p:cNvSpPr>
          <p:nvPr>
            <p:ph type="sldNum" sz="quarter" idx="4"/>
          </p:nvPr>
        </p:nvSpPr>
        <p:spPr>
          <a:xfrm>
            <a:off x="11309008" y="6323672"/>
            <a:ext cx="603994" cy="293133"/>
          </a:xfrm>
          <a:prstGeom prst="rect">
            <a:avLst/>
          </a:prstGeom>
        </p:spPr>
        <p:txBody>
          <a:bodyPr vert="horz" lIns="91440" tIns="45720" rIns="91440" bIns="45720" rtlCol="0" anchor="ctr"/>
          <a:lstStyle>
            <a:lvl1pPr algn="r">
              <a:defRPr sz="1200" b="0" i="0">
                <a:solidFill>
                  <a:schemeClr val="tx1">
                    <a:tint val="75000"/>
                  </a:schemeClr>
                </a:solidFill>
                <a:latin typeface="Segoe UI Semilight" panose="020B0402040204020203" pitchFamily="34" charset="0"/>
                <a:cs typeface="Segoe UI Semilight" panose="020B0402040204020203" pitchFamily="34" charset="0"/>
              </a:defRPr>
            </a:lvl1pPr>
          </a:lstStyle>
          <a:p>
            <a:fld id="{59C4F3FA-A2F1-9148-970C-1E5A4D250138}" type="slidenum">
              <a:rPr lang="de-DE" smtClean="0"/>
              <a:pPr/>
              <a:t>‹Nr.›</a:t>
            </a:fld>
            <a:endParaRPr lang="de-DE" dirty="0"/>
          </a:p>
        </p:txBody>
      </p:sp>
    </p:spTree>
    <p:extLst>
      <p:ext uri="{BB962C8B-B14F-4D97-AF65-F5344CB8AC3E}">
        <p14:creationId xmlns:p14="http://schemas.microsoft.com/office/powerpoint/2010/main" val="34454572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EXT_MIT_SUB-UE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D0ACE1-C62B-40B2-8546-529751D5902C}"/>
              </a:ext>
            </a:extLst>
          </p:cNvPr>
          <p:cNvSpPr>
            <a:spLocks noGrp="1"/>
          </p:cNvSpPr>
          <p:nvPr>
            <p:ph type="title" hasCustomPrompt="1"/>
          </p:nvPr>
        </p:nvSpPr>
        <p:spPr/>
        <p:txBody>
          <a:bodyPr/>
          <a:lstStyle/>
          <a:p>
            <a:r>
              <a:rPr lang="de-DE" dirty="0"/>
              <a:t>MASTERTITELFORMAT BEARBEITEN</a:t>
            </a:r>
            <a:endParaRPr lang="de-AT" dirty="0"/>
          </a:p>
        </p:txBody>
      </p:sp>
      <p:sp>
        <p:nvSpPr>
          <p:cNvPr id="19" name="Textplatzhalter 18">
            <a:extLst>
              <a:ext uri="{FF2B5EF4-FFF2-40B4-BE49-F238E27FC236}">
                <a16:creationId xmlns:a16="http://schemas.microsoft.com/office/drawing/2014/main" id="{4546C3BE-FCA3-40B6-B6EE-918B301D1641}"/>
              </a:ext>
            </a:extLst>
          </p:cNvPr>
          <p:cNvSpPr>
            <a:spLocks noGrp="1"/>
          </p:cNvSpPr>
          <p:nvPr>
            <p:ph type="body" sz="quarter" idx="12" hasCustomPrompt="1"/>
          </p:nvPr>
        </p:nvSpPr>
        <p:spPr>
          <a:xfrm>
            <a:off x="846079" y="1690692"/>
            <a:ext cx="10515600" cy="1175655"/>
          </a:xfrm>
        </p:spPr>
        <p:txBody>
          <a:bodyPr anchor="b" anchorCtr="0">
            <a:noAutofit/>
          </a:bodyPr>
          <a:lstStyle>
            <a:lvl1pPr marL="0" indent="0">
              <a:lnSpc>
                <a:spcPct val="60000"/>
              </a:lnSpc>
              <a:buFontTx/>
              <a:buNone/>
              <a:defRPr sz="2000" b="0" i="0" cap="none" spc="170" baseline="0">
                <a:latin typeface="Segoe UI" panose="020B0502040204020203" pitchFamily="34" charset="0"/>
                <a:cs typeface="Segoe UI" panose="020B0502040204020203" pitchFamily="34" charset="0"/>
              </a:defRPr>
            </a:lvl1pPr>
            <a:lvl2pPr marL="457200" indent="0">
              <a:buFontTx/>
              <a:buNone/>
              <a:defRPr sz="2000" b="1"/>
            </a:lvl2pPr>
            <a:lvl3pPr marL="914400" indent="0">
              <a:buFontTx/>
              <a:buNone/>
              <a:defRPr sz="2000" b="1"/>
            </a:lvl3pPr>
            <a:lvl4pPr marL="1371600" indent="0">
              <a:buFontTx/>
              <a:buNone/>
              <a:defRPr sz="2000" b="1"/>
            </a:lvl4pPr>
            <a:lvl5pPr marL="1828800" indent="0">
              <a:buFontTx/>
              <a:buNone/>
              <a:defRPr sz="2000" b="1"/>
            </a:lvl5pPr>
          </a:lstStyle>
          <a:p>
            <a:pPr lvl="0"/>
            <a:r>
              <a:rPr lang="de-DE" dirty="0"/>
              <a:t>MASTERTEXTFORMAT BEARBEITEN</a:t>
            </a:r>
          </a:p>
        </p:txBody>
      </p:sp>
      <p:sp>
        <p:nvSpPr>
          <p:cNvPr id="24" name="Textplatzhalter 23">
            <a:extLst>
              <a:ext uri="{FF2B5EF4-FFF2-40B4-BE49-F238E27FC236}">
                <a16:creationId xmlns:a16="http://schemas.microsoft.com/office/drawing/2014/main" id="{35F0BBDB-3D95-430E-8185-109F1A79EA95}"/>
              </a:ext>
            </a:extLst>
          </p:cNvPr>
          <p:cNvSpPr>
            <a:spLocks noGrp="1"/>
          </p:cNvSpPr>
          <p:nvPr>
            <p:ph type="body" sz="quarter" idx="13"/>
          </p:nvPr>
        </p:nvSpPr>
        <p:spPr>
          <a:xfrm>
            <a:off x="838200" y="3025423"/>
            <a:ext cx="10523479" cy="2675464"/>
          </a:xfrm>
        </p:spPr>
        <p:txBody>
          <a:bodyPr>
            <a:normAutofit/>
          </a:bodyPr>
          <a:lstStyle>
            <a:lvl1pPr marL="0" indent="0">
              <a:buNone/>
              <a:defRPr sz="2000"/>
            </a:lvl1pPr>
            <a:lvl2pPr>
              <a:defRPr sz="2000"/>
            </a:lvl2pPr>
            <a:lvl3pPr>
              <a:defRPr sz="2000"/>
            </a:lvl3pPr>
            <a:lvl4pPr>
              <a:defRPr sz="2000"/>
            </a:lvl4pPr>
            <a:lvl5pPr>
              <a:defRPr sz="20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dirty="0"/>
          </a:p>
        </p:txBody>
      </p:sp>
      <p:sp>
        <p:nvSpPr>
          <p:cNvPr id="5" name="Fußzeilenplatzhalter 6">
            <a:extLst>
              <a:ext uri="{FF2B5EF4-FFF2-40B4-BE49-F238E27FC236}">
                <a16:creationId xmlns:a16="http://schemas.microsoft.com/office/drawing/2014/main" id="{660AD43D-2B8E-FFBD-97B2-D1BC1CE0BD2B}"/>
              </a:ext>
            </a:extLst>
          </p:cNvPr>
          <p:cNvSpPr>
            <a:spLocks noGrp="1"/>
          </p:cNvSpPr>
          <p:nvPr>
            <p:ph type="ftr" sz="quarter" idx="10"/>
          </p:nvPr>
        </p:nvSpPr>
        <p:spPr>
          <a:xfrm>
            <a:off x="3788230" y="6290994"/>
            <a:ext cx="7252378" cy="358487"/>
          </a:xfrm>
        </p:spPr>
        <p:txBody>
          <a:bodyPr/>
          <a:lstStyle/>
          <a:p>
            <a:endParaRPr lang="de-AT" dirty="0"/>
          </a:p>
        </p:txBody>
      </p:sp>
      <p:sp>
        <p:nvSpPr>
          <p:cNvPr id="6" name="Foliennummernplatzhalter 3">
            <a:extLst>
              <a:ext uri="{FF2B5EF4-FFF2-40B4-BE49-F238E27FC236}">
                <a16:creationId xmlns:a16="http://schemas.microsoft.com/office/drawing/2014/main" id="{D7EC049D-E468-0CE2-4821-A53A0AAB7E25}"/>
              </a:ext>
            </a:extLst>
          </p:cNvPr>
          <p:cNvSpPr>
            <a:spLocks noGrp="1"/>
          </p:cNvSpPr>
          <p:nvPr>
            <p:ph type="sldNum" sz="quarter" idx="4"/>
          </p:nvPr>
        </p:nvSpPr>
        <p:spPr>
          <a:xfrm>
            <a:off x="11309008" y="6323672"/>
            <a:ext cx="603994" cy="293133"/>
          </a:xfrm>
          <a:prstGeom prst="rect">
            <a:avLst/>
          </a:prstGeom>
        </p:spPr>
        <p:txBody>
          <a:bodyPr vert="horz" lIns="91440" tIns="45720" rIns="91440" bIns="45720" rtlCol="0" anchor="ctr"/>
          <a:lstStyle>
            <a:lvl1pPr algn="r">
              <a:defRPr sz="1200" b="0" i="0">
                <a:solidFill>
                  <a:schemeClr val="tx1">
                    <a:tint val="75000"/>
                  </a:schemeClr>
                </a:solidFill>
                <a:latin typeface="Segoe UI Semilight" panose="020B0402040204020203" pitchFamily="34" charset="0"/>
                <a:cs typeface="Segoe UI Semilight" panose="020B0402040204020203" pitchFamily="34" charset="0"/>
              </a:defRPr>
            </a:lvl1pPr>
          </a:lstStyle>
          <a:p>
            <a:fld id="{59C4F3FA-A2F1-9148-970C-1E5A4D250138}" type="slidenum">
              <a:rPr lang="de-DE" smtClean="0"/>
              <a:pPr/>
              <a:t>‹Nr.›</a:t>
            </a:fld>
            <a:endParaRPr lang="de-DE" dirty="0"/>
          </a:p>
        </p:txBody>
      </p:sp>
    </p:spTree>
    <p:extLst>
      <p:ext uri="{BB962C8B-B14F-4D97-AF65-F5344CB8AC3E}">
        <p14:creationId xmlns:p14="http://schemas.microsoft.com/office/powerpoint/2010/main" val="24674664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IAGRAMM(mit Beschriftung)-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D0ACE1-C62B-40B2-8546-529751D5902C}"/>
              </a:ext>
            </a:extLst>
          </p:cNvPr>
          <p:cNvSpPr>
            <a:spLocks noGrp="1"/>
          </p:cNvSpPr>
          <p:nvPr>
            <p:ph type="title" hasCustomPrompt="1"/>
          </p:nvPr>
        </p:nvSpPr>
        <p:spPr/>
        <p:txBody>
          <a:bodyPr/>
          <a:lstStyle/>
          <a:p>
            <a:r>
              <a:rPr lang="de-DE" dirty="0"/>
              <a:t>MASTERTITELFORMAT BEARBEITEN</a:t>
            </a:r>
            <a:endParaRPr lang="de-AT" dirty="0"/>
          </a:p>
        </p:txBody>
      </p:sp>
      <p:sp>
        <p:nvSpPr>
          <p:cNvPr id="13" name="Bildplatzhalter 12">
            <a:extLst>
              <a:ext uri="{FF2B5EF4-FFF2-40B4-BE49-F238E27FC236}">
                <a16:creationId xmlns:a16="http://schemas.microsoft.com/office/drawing/2014/main" id="{512B35CE-F36E-438C-B0A1-A7C1FD7963F7}"/>
              </a:ext>
            </a:extLst>
          </p:cNvPr>
          <p:cNvSpPr>
            <a:spLocks noGrp="1"/>
          </p:cNvSpPr>
          <p:nvPr>
            <p:ph type="pic" sz="quarter" idx="11"/>
          </p:nvPr>
        </p:nvSpPr>
        <p:spPr>
          <a:xfrm>
            <a:off x="1129285" y="2121107"/>
            <a:ext cx="5870869" cy="3357543"/>
          </a:xfrm>
        </p:spPr>
        <p:txBody>
          <a:bodyPr>
            <a:normAutofit/>
          </a:bodyPr>
          <a:lstStyle>
            <a:lvl1pPr>
              <a:defRPr sz="2000"/>
            </a:lvl1pPr>
          </a:lstStyle>
          <a:p>
            <a:r>
              <a:rPr lang="de-DE"/>
              <a:t>Bild durch Klicken auf Symbol hinzufügen</a:t>
            </a:r>
            <a:endParaRPr lang="de-AT" dirty="0"/>
          </a:p>
        </p:txBody>
      </p:sp>
      <p:sp>
        <p:nvSpPr>
          <p:cNvPr id="19" name="Textplatzhalter 18">
            <a:extLst>
              <a:ext uri="{FF2B5EF4-FFF2-40B4-BE49-F238E27FC236}">
                <a16:creationId xmlns:a16="http://schemas.microsoft.com/office/drawing/2014/main" id="{4546C3BE-FCA3-40B6-B6EE-918B301D1641}"/>
              </a:ext>
            </a:extLst>
          </p:cNvPr>
          <p:cNvSpPr>
            <a:spLocks noGrp="1"/>
          </p:cNvSpPr>
          <p:nvPr>
            <p:ph type="body" sz="quarter" idx="12" hasCustomPrompt="1"/>
          </p:nvPr>
        </p:nvSpPr>
        <p:spPr>
          <a:xfrm>
            <a:off x="7264400" y="1806574"/>
            <a:ext cx="4089400" cy="1275551"/>
          </a:xfrm>
        </p:spPr>
        <p:txBody>
          <a:bodyPr anchor="b" anchorCtr="0">
            <a:noAutofit/>
          </a:bodyPr>
          <a:lstStyle>
            <a:lvl1pPr marL="0" indent="0">
              <a:buFontTx/>
              <a:buNone/>
              <a:defRPr sz="2000" b="0" spc="170" baseline="0"/>
            </a:lvl1pPr>
            <a:lvl2pPr marL="457200" indent="0">
              <a:buFontTx/>
              <a:buNone/>
              <a:defRPr sz="2000" b="1"/>
            </a:lvl2pPr>
            <a:lvl3pPr marL="914400" indent="0">
              <a:buFontTx/>
              <a:buNone/>
              <a:defRPr sz="2000" b="1"/>
            </a:lvl3pPr>
            <a:lvl4pPr marL="1371600" indent="0">
              <a:buFontTx/>
              <a:buNone/>
              <a:defRPr sz="2000" b="1"/>
            </a:lvl4pPr>
            <a:lvl5pPr marL="1828800" indent="0">
              <a:buFontTx/>
              <a:buNone/>
              <a:defRPr sz="2000" b="1"/>
            </a:lvl5pPr>
          </a:lstStyle>
          <a:p>
            <a:pPr lvl="0"/>
            <a:r>
              <a:rPr lang="de-DE" dirty="0"/>
              <a:t>MASTERTEXTFORMAT BEARBEITEN</a:t>
            </a:r>
          </a:p>
        </p:txBody>
      </p:sp>
      <p:sp>
        <p:nvSpPr>
          <p:cNvPr id="24" name="Textplatzhalter 23">
            <a:extLst>
              <a:ext uri="{FF2B5EF4-FFF2-40B4-BE49-F238E27FC236}">
                <a16:creationId xmlns:a16="http://schemas.microsoft.com/office/drawing/2014/main" id="{35F0BBDB-3D95-430E-8185-109F1A79EA95}"/>
              </a:ext>
            </a:extLst>
          </p:cNvPr>
          <p:cNvSpPr>
            <a:spLocks noGrp="1"/>
          </p:cNvSpPr>
          <p:nvPr>
            <p:ph type="body" sz="quarter" idx="13"/>
          </p:nvPr>
        </p:nvSpPr>
        <p:spPr>
          <a:xfrm>
            <a:off x="7264106" y="3082125"/>
            <a:ext cx="4089343" cy="2592792"/>
          </a:xfrm>
        </p:spPr>
        <p:txBody>
          <a:bodyPr>
            <a:normAutofit/>
          </a:bodyPr>
          <a:lstStyle>
            <a:lvl1pPr marL="0" indent="0">
              <a:buNone/>
              <a:defRPr sz="2000"/>
            </a:lvl1pPr>
            <a:lvl2pPr>
              <a:defRPr sz="2000"/>
            </a:lvl2pPr>
            <a:lvl3pPr>
              <a:defRPr sz="2000"/>
            </a:lvl3pPr>
            <a:lvl4pPr>
              <a:defRPr sz="2000"/>
            </a:lvl4pPr>
            <a:lvl5pPr>
              <a:defRPr sz="20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dirty="0"/>
          </a:p>
        </p:txBody>
      </p:sp>
      <p:sp>
        <p:nvSpPr>
          <p:cNvPr id="30" name="Textplatzhalter 29">
            <a:extLst>
              <a:ext uri="{FF2B5EF4-FFF2-40B4-BE49-F238E27FC236}">
                <a16:creationId xmlns:a16="http://schemas.microsoft.com/office/drawing/2014/main" id="{68318C20-0366-4465-A653-66B65E6F38D0}"/>
              </a:ext>
            </a:extLst>
          </p:cNvPr>
          <p:cNvSpPr>
            <a:spLocks noGrp="1"/>
          </p:cNvSpPr>
          <p:nvPr>
            <p:ph type="body" sz="quarter" idx="14"/>
          </p:nvPr>
        </p:nvSpPr>
        <p:spPr>
          <a:xfrm>
            <a:off x="838200" y="2262609"/>
            <a:ext cx="259200" cy="3216042"/>
          </a:xfrm>
        </p:spPr>
        <p:txBody>
          <a:bodyPr vert="vert270" lIns="0" anchor="t" anchorCtr="0">
            <a:noAutofit/>
          </a:bodyPr>
          <a:lstStyle>
            <a:lvl1pPr marL="0" indent="0">
              <a:buNone/>
              <a:defRPr sz="1400" b="0" i="0">
                <a:solidFill>
                  <a:srgbClr val="898989"/>
                </a:solidFill>
                <a:latin typeface="Segoe UI Semilight" panose="020B0402040204020203" pitchFamily="34" charset="0"/>
                <a:cs typeface="Segoe UI Semilight" panose="020B0402040204020203" pitchFamily="34" charset="0"/>
              </a:defRPr>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de-DE"/>
              <a:t>Mastertextformat bearbeiten</a:t>
            </a:r>
          </a:p>
        </p:txBody>
      </p:sp>
      <p:sp>
        <p:nvSpPr>
          <p:cNvPr id="32" name="Textplatzhalter 31">
            <a:extLst>
              <a:ext uri="{FF2B5EF4-FFF2-40B4-BE49-F238E27FC236}">
                <a16:creationId xmlns:a16="http://schemas.microsoft.com/office/drawing/2014/main" id="{EF6657FE-E7D7-409D-9A28-A794B5EBDB3E}"/>
              </a:ext>
            </a:extLst>
          </p:cNvPr>
          <p:cNvSpPr>
            <a:spLocks noGrp="1"/>
          </p:cNvSpPr>
          <p:nvPr>
            <p:ph type="body" sz="quarter" idx="15"/>
          </p:nvPr>
        </p:nvSpPr>
        <p:spPr>
          <a:xfrm>
            <a:off x="1129284" y="1806574"/>
            <a:ext cx="5870575" cy="259200"/>
          </a:xfrm>
        </p:spPr>
        <p:txBody>
          <a:bodyPr lIns="0" anchor="b" anchorCtr="0">
            <a:noAutofit/>
          </a:bodyPr>
          <a:lstStyle>
            <a:lvl1pPr marL="0" indent="0">
              <a:buNone/>
              <a:defRPr sz="1400" b="0" i="0">
                <a:solidFill>
                  <a:srgbClr val="898989"/>
                </a:solidFill>
                <a:latin typeface="Segoe UI Semilight" panose="020B0402040204020203" pitchFamily="34" charset="0"/>
                <a:cs typeface="Segoe UI Semilight" panose="020B0402040204020203" pitchFamily="34" charset="0"/>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de-DE"/>
              <a:t>Mastertextformat bearbeiten</a:t>
            </a:r>
          </a:p>
        </p:txBody>
      </p:sp>
      <p:sp>
        <p:nvSpPr>
          <p:cNvPr id="34" name="Textplatzhalter 33">
            <a:extLst>
              <a:ext uri="{FF2B5EF4-FFF2-40B4-BE49-F238E27FC236}">
                <a16:creationId xmlns:a16="http://schemas.microsoft.com/office/drawing/2014/main" id="{B8752C9F-B8F9-47B5-BF48-3F22AC473E06}"/>
              </a:ext>
            </a:extLst>
          </p:cNvPr>
          <p:cNvSpPr>
            <a:spLocks noGrp="1"/>
          </p:cNvSpPr>
          <p:nvPr>
            <p:ph type="body" sz="quarter" idx="16"/>
          </p:nvPr>
        </p:nvSpPr>
        <p:spPr>
          <a:xfrm>
            <a:off x="1129285" y="5537167"/>
            <a:ext cx="5870575" cy="259200"/>
          </a:xfrm>
        </p:spPr>
        <p:txBody>
          <a:bodyPr anchor="t" anchorCtr="0">
            <a:noAutofit/>
          </a:bodyPr>
          <a:lstStyle>
            <a:lvl1pPr marL="0" indent="0">
              <a:buNone/>
              <a:defRPr sz="1400" b="0" i="0">
                <a:solidFill>
                  <a:srgbClr val="898989"/>
                </a:solidFill>
                <a:latin typeface="Segoe UI Semilight" panose="020B0402040204020203" pitchFamily="34" charset="0"/>
                <a:cs typeface="Segoe UI Semilight" panose="020B0402040204020203" pitchFamily="34" charset="0"/>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de-DE"/>
              <a:t>Mastertextformat bearbeiten</a:t>
            </a:r>
          </a:p>
        </p:txBody>
      </p:sp>
      <p:sp>
        <p:nvSpPr>
          <p:cNvPr id="4" name="Fußzeilenplatzhalter 6">
            <a:extLst>
              <a:ext uri="{FF2B5EF4-FFF2-40B4-BE49-F238E27FC236}">
                <a16:creationId xmlns:a16="http://schemas.microsoft.com/office/drawing/2014/main" id="{C97CD9D9-5B56-D433-267F-0E22B18C9008}"/>
              </a:ext>
            </a:extLst>
          </p:cNvPr>
          <p:cNvSpPr>
            <a:spLocks noGrp="1"/>
          </p:cNvSpPr>
          <p:nvPr>
            <p:ph type="ftr" sz="quarter" idx="10"/>
          </p:nvPr>
        </p:nvSpPr>
        <p:spPr>
          <a:xfrm>
            <a:off x="3788230" y="6290994"/>
            <a:ext cx="7252378" cy="358487"/>
          </a:xfrm>
        </p:spPr>
        <p:txBody>
          <a:bodyPr/>
          <a:lstStyle/>
          <a:p>
            <a:endParaRPr lang="de-AT" dirty="0"/>
          </a:p>
        </p:txBody>
      </p:sp>
      <p:sp>
        <p:nvSpPr>
          <p:cNvPr id="5" name="Foliennummernplatzhalter 3">
            <a:extLst>
              <a:ext uri="{FF2B5EF4-FFF2-40B4-BE49-F238E27FC236}">
                <a16:creationId xmlns:a16="http://schemas.microsoft.com/office/drawing/2014/main" id="{8F336591-04F6-C063-6F05-55021E3C447B}"/>
              </a:ext>
            </a:extLst>
          </p:cNvPr>
          <p:cNvSpPr>
            <a:spLocks noGrp="1"/>
          </p:cNvSpPr>
          <p:nvPr>
            <p:ph type="sldNum" sz="quarter" idx="4"/>
          </p:nvPr>
        </p:nvSpPr>
        <p:spPr>
          <a:xfrm>
            <a:off x="11309008" y="6323672"/>
            <a:ext cx="603994" cy="293133"/>
          </a:xfrm>
          <a:prstGeom prst="rect">
            <a:avLst/>
          </a:prstGeom>
        </p:spPr>
        <p:txBody>
          <a:bodyPr vert="horz" lIns="91440" tIns="45720" rIns="91440" bIns="45720" rtlCol="0" anchor="ctr"/>
          <a:lstStyle>
            <a:lvl1pPr algn="r">
              <a:defRPr sz="1200" b="0" i="0">
                <a:solidFill>
                  <a:schemeClr val="tx1">
                    <a:tint val="75000"/>
                  </a:schemeClr>
                </a:solidFill>
                <a:latin typeface="Segoe UI Semilight" panose="020B0402040204020203" pitchFamily="34" charset="0"/>
                <a:cs typeface="Segoe UI Semilight" panose="020B0402040204020203" pitchFamily="34" charset="0"/>
              </a:defRPr>
            </a:lvl1pPr>
          </a:lstStyle>
          <a:p>
            <a:fld id="{59C4F3FA-A2F1-9148-970C-1E5A4D250138}" type="slidenum">
              <a:rPr lang="de-DE" smtClean="0"/>
              <a:pPr/>
              <a:t>‹Nr.›</a:t>
            </a:fld>
            <a:endParaRPr lang="de-DE" dirty="0"/>
          </a:p>
        </p:txBody>
      </p:sp>
    </p:spTree>
    <p:extLst>
      <p:ext uri="{BB962C8B-B14F-4D97-AF65-F5344CB8AC3E}">
        <p14:creationId xmlns:p14="http://schemas.microsoft.com/office/powerpoint/2010/main" val="38443596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ILD-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D0ACE1-C62B-40B2-8546-529751D5902C}"/>
              </a:ext>
            </a:extLst>
          </p:cNvPr>
          <p:cNvSpPr>
            <a:spLocks noGrp="1"/>
          </p:cNvSpPr>
          <p:nvPr>
            <p:ph type="title" hasCustomPrompt="1"/>
          </p:nvPr>
        </p:nvSpPr>
        <p:spPr/>
        <p:txBody>
          <a:bodyPr/>
          <a:lstStyle/>
          <a:p>
            <a:r>
              <a:rPr lang="de-DE" dirty="0"/>
              <a:t>MASTERTITELFORMAT BEARBEITEN</a:t>
            </a:r>
            <a:endParaRPr lang="de-AT" dirty="0"/>
          </a:p>
        </p:txBody>
      </p:sp>
      <p:sp>
        <p:nvSpPr>
          <p:cNvPr id="13" name="Bildplatzhalter 12">
            <a:extLst>
              <a:ext uri="{FF2B5EF4-FFF2-40B4-BE49-F238E27FC236}">
                <a16:creationId xmlns:a16="http://schemas.microsoft.com/office/drawing/2014/main" id="{512B35CE-F36E-438C-B0A1-A7C1FD7963F7}"/>
              </a:ext>
            </a:extLst>
          </p:cNvPr>
          <p:cNvSpPr>
            <a:spLocks noGrp="1"/>
          </p:cNvSpPr>
          <p:nvPr>
            <p:ph type="pic" sz="quarter" idx="11"/>
          </p:nvPr>
        </p:nvSpPr>
        <p:spPr>
          <a:xfrm>
            <a:off x="846137" y="1806575"/>
            <a:ext cx="6177070" cy="3958794"/>
          </a:xfrm>
        </p:spPr>
        <p:txBody>
          <a:bodyPr>
            <a:normAutofit/>
          </a:bodyPr>
          <a:lstStyle>
            <a:lvl1pPr>
              <a:defRPr sz="2000"/>
            </a:lvl1pPr>
          </a:lstStyle>
          <a:p>
            <a:r>
              <a:rPr lang="de-DE"/>
              <a:t>Bild durch Klicken auf Symbol hinzufügen</a:t>
            </a:r>
            <a:endParaRPr lang="de-AT" dirty="0"/>
          </a:p>
        </p:txBody>
      </p:sp>
      <p:sp>
        <p:nvSpPr>
          <p:cNvPr id="19" name="Textplatzhalter 18">
            <a:extLst>
              <a:ext uri="{FF2B5EF4-FFF2-40B4-BE49-F238E27FC236}">
                <a16:creationId xmlns:a16="http://schemas.microsoft.com/office/drawing/2014/main" id="{4546C3BE-FCA3-40B6-B6EE-918B301D1641}"/>
              </a:ext>
            </a:extLst>
          </p:cNvPr>
          <p:cNvSpPr>
            <a:spLocks noGrp="1"/>
          </p:cNvSpPr>
          <p:nvPr>
            <p:ph type="body" sz="quarter" idx="12" hasCustomPrompt="1"/>
          </p:nvPr>
        </p:nvSpPr>
        <p:spPr>
          <a:xfrm>
            <a:off x="7264400" y="1806574"/>
            <a:ext cx="4089400" cy="1275551"/>
          </a:xfrm>
        </p:spPr>
        <p:txBody>
          <a:bodyPr anchor="b" anchorCtr="0">
            <a:noAutofit/>
          </a:bodyPr>
          <a:lstStyle>
            <a:lvl1pPr marL="0" indent="0">
              <a:buFontTx/>
              <a:buNone/>
              <a:defRPr sz="2000" b="0" spc="170" baseline="0"/>
            </a:lvl1pPr>
            <a:lvl2pPr marL="457200" indent="0">
              <a:buFontTx/>
              <a:buNone/>
              <a:defRPr sz="2000" b="1"/>
            </a:lvl2pPr>
            <a:lvl3pPr marL="914400" indent="0">
              <a:buFontTx/>
              <a:buNone/>
              <a:defRPr sz="2000" b="1"/>
            </a:lvl3pPr>
            <a:lvl4pPr marL="1371600" indent="0">
              <a:buFontTx/>
              <a:buNone/>
              <a:defRPr sz="2000" b="1"/>
            </a:lvl4pPr>
            <a:lvl5pPr marL="1828800" indent="0">
              <a:buFontTx/>
              <a:buNone/>
              <a:defRPr sz="2000" b="1"/>
            </a:lvl5pPr>
          </a:lstStyle>
          <a:p>
            <a:pPr lvl="0"/>
            <a:r>
              <a:rPr lang="de-DE" dirty="0"/>
              <a:t>MASTERTEXTFORMAT BEARBEITEN</a:t>
            </a:r>
          </a:p>
        </p:txBody>
      </p:sp>
      <p:sp>
        <p:nvSpPr>
          <p:cNvPr id="24" name="Textplatzhalter 23">
            <a:extLst>
              <a:ext uri="{FF2B5EF4-FFF2-40B4-BE49-F238E27FC236}">
                <a16:creationId xmlns:a16="http://schemas.microsoft.com/office/drawing/2014/main" id="{35F0BBDB-3D95-430E-8185-109F1A79EA95}"/>
              </a:ext>
            </a:extLst>
          </p:cNvPr>
          <p:cNvSpPr>
            <a:spLocks noGrp="1"/>
          </p:cNvSpPr>
          <p:nvPr>
            <p:ph type="body" sz="quarter" idx="13"/>
          </p:nvPr>
        </p:nvSpPr>
        <p:spPr>
          <a:xfrm>
            <a:off x="7256520" y="3082125"/>
            <a:ext cx="4089343" cy="2561794"/>
          </a:xfrm>
        </p:spPr>
        <p:txBody>
          <a:bodyPr>
            <a:normAutofit/>
          </a:bodyPr>
          <a:lstStyle>
            <a:lvl1pPr marL="0" indent="0">
              <a:buNone/>
              <a:defRPr sz="2000"/>
            </a:lvl1pPr>
            <a:lvl2pPr>
              <a:defRPr sz="2000"/>
            </a:lvl2pPr>
            <a:lvl3pPr>
              <a:defRPr sz="2000"/>
            </a:lvl3pPr>
            <a:lvl4pPr>
              <a:defRPr sz="2000"/>
            </a:lvl4pPr>
            <a:lvl5pPr>
              <a:defRPr sz="20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dirty="0"/>
          </a:p>
        </p:txBody>
      </p:sp>
      <p:sp>
        <p:nvSpPr>
          <p:cNvPr id="4" name="Fußzeilenplatzhalter 6">
            <a:extLst>
              <a:ext uri="{FF2B5EF4-FFF2-40B4-BE49-F238E27FC236}">
                <a16:creationId xmlns:a16="http://schemas.microsoft.com/office/drawing/2014/main" id="{7DA4E98A-6299-A245-F1AD-F0D22A801101}"/>
              </a:ext>
            </a:extLst>
          </p:cNvPr>
          <p:cNvSpPr>
            <a:spLocks noGrp="1"/>
          </p:cNvSpPr>
          <p:nvPr>
            <p:ph type="ftr" sz="quarter" idx="10"/>
          </p:nvPr>
        </p:nvSpPr>
        <p:spPr>
          <a:xfrm>
            <a:off x="3788230" y="6290994"/>
            <a:ext cx="7252378" cy="358487"/>
          </a:xfrm>
        </p:spPr>
        <p:txBody>
          <a:bodyPr/>
          <a:lstStyle/>
          <a:p>
            <a:endParaRPr lang="de-AT" dirty="0"/>
          </a:p>
        </p:txBody>
      </p:sp>
      <p:sp>
        <p:nvSpPr>
          <p:cNvPr id="5" name="Foliennummernplatzhalter 3">
            <a:extLst>
              <a:ext uri="{FF2B5EF4-FFF2-40B4-BE49-F238E27FC236}">
                <a16:creationId xmlns:a16="http://schemas.microsoft.com/office/drawing/2014/main" id="{48575521-4179-C705-15B4-5CDA1B55637A}"/>
              </a:ext>
            </a:extLst>
          </p:cNvPr>
          <p:cNvSpPr>
            <a:spLocks noGrp="1"/>
          </p:cNvSpPr>
          <p:nvPr>
            <p:ph type="sldNum" sz="quarter" idx="4"/>
          </p:nvPr>
        </p:nvSpPr>
        <p:spPr>
          <a:xfrm>
            <a:off x="11309008" y="6323672"/>
            <a:ext cx="603994" cy="293133"/>
          </a:xfrm>
          <a:prstGeom prst="rect">
            <a:avLst/>
          </a:prstGeom>
        </p:spPr>
        <p:txBody>
          <a:bodyPr vert="horz" lIns="91440" tIns="45720" rIns="91440" bIns="45720" rtlCol="0" anchor="ctr"/>
          <a:lstStyle>
            <a:lvl1pPr algn="r">
              <a:defRPr sz="1200" b="0" i="0">
                <a:solidFill>
                  <a:schemeClr val="tx1">
                    <a:tint val="75000"/>
                  </a:schemeClr>
                </a:solidFill>
                <a:latin typeface="Segoe UI Semilight" panose="020B0402040204020203" pitchFamily="34" charset="0"/>
                <a:cs typeface="Segoe UI Semilight" panose="020B0402040204020203" pitchFamily="34" charset="0"/>
              </a:defRPr>
            </a:lvl1pPr>
          </a:lstStyle>
          <a:p>
            <a:fld id="{59C4F3FA-A2F1-9148-970C-1E5A4D250138}" type="slidenum">
              <a:rPr lang="de-DE" smtClean="0"/>
              <a:pPr/>
              <a:t>‹Nr.›</a:t>
            </a:fld>
            <a:endParaRPr lang="de-DE" dirty="0"/>
          </a:p>
        </p:txBody>
      </p:sp>
    </p:spTree>
    <p:extLst>
      <p:ext uri="{BB962C8B-B14F-4D97-AF65-F5344CB8AC3E}">
        <p14:creationId xmlns:p14="http://schemas.microsoft.com/office/powerpoint/2010/main" val="13557906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BILD-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D0ACE1-C62B-40B2-8546-529751D5902C}"/>
              </a:ext>
            </a:extLst>
          </p:cNvPr>
          <p:cNvSpPr>
            <a:spLocks noGrp="1"/>
          </p:cNvSpPr>
          <p:nvPr>
            <p:ph type="title" hasCustomPrompt="1"/>
          </p:nvPr>
        </p:nvSpPr>
        <p:spPr/>
        <p:txBody>
          <a:bodyPr/>
          <a:lstStyle/>
          <a:p>
            <a:r>
              <a:rPr lang="de-DE" dirty="0"/>
              <a:t>MASTERTITELFORMAT BEARBEITEN</a:t>
            </a:r>
            <a:endParaRPr lang="de-AT" dirty="0"/>
          </a:p>
        </p:txBody>
      </p:sp>
      <p:sp>
        <p:nvSpPr>
          <p:cNvPr id="24" name="Textplatzhalter 23">
            <a:extLst>
              <a:ext uri="{FF2B5EF4-FFF2-40B4-BE49-F238E27FC236}">
                <a16:creationId xmlns:a16="http://schemas.microsoft.com/office/drawing/2014/main" id="{35F0BBDB-3D95-430E-8185-109F1A79EA95}"/>
              </a:ext>
            </a:extLst>
          </p:cNvPr>
          <p:cNvSpPr>
            <a:spLocks noGrp="1"/>
          </p:cNvSpPr>
          <p:nvPr>
            <p:ph type="body" sz="quarter" idx="13"/>
          </p:nvPr>
        </p:nvSpPr>
        <p:spPr>
          <a:xfrm>
            <a:off x="7256520" y="1806574"/>
            <a:ext cx="4089343" cy="3958793"/>
          </a:xfrm>
        </p:spPr>
        <p:txBody>
          <a:bodyPr>
            <a:normAutofit/>
          </a:bodyPr>
          <a:lstStyle>
            <a:lvl1pPr marL="0" indent="0">
              <a:buNone/>
              <a:defRPr sz="2000"/>
            </a:lvl1pPr>
            <a:lvl2pPr>
              <a:defRPr sz="2000"/>
            </a:lvl2pPr>
            <a:lvl3pPr>
              <a:defRPr sz="2000"/>
            </a:lvl3pPr>
            <a:lvl4pPr>
              <a:defRPr sz="2000"/>
            </a:lvl4pPr>
            <a:lvl5pPr>
              <a:defRPr sz="20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dirty="0"/>
          </a:p>
        </p:txBody>
      </p:sp>
      <p:cxnSp>
        <p:nvCxnSpPr>
          <p:cNvPr id="3" name="Gerade Verbindung 2">
            <a:extLst>
              <a:ext uri="{FF2B5EF4-FFF2-40B4-BE49-F238E27FC236}">
                <a16:creationId xmlns:a16="http://schemas.microsoft.com/office/drawing/2014/main" id="{EC0557CB-5026-613B-39F0-3B67BE63DA44}"/>
              </a:ext>
            </a:extLst>
          </p:cNvPr>
          <p:cNvCxnSpPr>
            <a:cxnSpLocks/>
          </p:cNvCxnSpPr>
          <p:nvPr userDrawn="1"/>
        </p:nvCxnSpPr>
        <p:spPr>
          <a:xfrm>
            <a:off x="7134047" y="1806574"/>
            <a:ext cx="0" cy="3958793"/>
          </a:xfrm>
          <a:prstGeom prst="line">
            <a:avLst/>
          </a:prstGeom>
          <a:ln w="28575">
            <a:solidFill>
              <a:srgbClr val="62B3D4"/>
            </a:solidFill>
          </a:ln>
        </p:spPr>
        <p:style>
          <a:lnRef idx="1">
            <a:schemeClr val="accent1"/>
          </a:lnRef>
          <a:fillRef idx="0">
            <a:schemeClr val="accent1"/>
          </a:fillRef>
          <a:effectRef idx="0">
            <a:schemeClr val="accent1"/>
          </a:effectRef>
          <a:fontRef idx="minor">
            <a:schemeClr val="tx1"/>
          </a:fontRef>
        </p:style>
      </p:cxnSp>
      <p:sp>
        <p:nvSpPr>
          <p:cNvPr id="6" name="Inhaltsplatzhalter 5">
            <a:extLst>
              <a:ext uri="{FF2B5EF4-FFF2-40B4-BE49-F238E27FC236}">
                <a16:creationId xmlns:a16="http://schemas.microsoft.com/office/drawing/2014/main" id="{AAE43331-5D72-25B8-F7A1-E54505C87D8B}"/>
              </a:ext>
            </a:extLst>
          </p:cNvPr>
          <p:cNvSpPr>
            <a:spLocks noGrp="1"/>
          </p:cNvSpPr>
          <p:nvPr>
            <p:ph sz="quarter" idx="14"/>
          </p:nvPr>
        </p:nvSpPr>
        <p:spPr>
          <a:xfrm>
            <a:off x="846138" y="1806575"/>
            <a:ext cx="6164262" cy="395922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Fußzeilenplatzhalter 6">
            <a:extLst>
              <a:ext uri="{FF2B5EF4-FFF2-40B4-BE49-F238E27FC236}">
                <a16:creationId xmlns:a16="http://schemas.microsoft.com/office/drawing/2014/main" id="{6BBA62A5-317D-C571-8968-D7EEB1A0739D}"/>
              </a:ext>
            </a:extLst>
          </p:cNvPr>
          <p:cNvSpPr>
            <a:spLocks noGrp="1"/>
          </p:cNvSpPr>
          <p:nvPr>
            <p:ph type="ftr" sz="quarter" idx="10"/>
          </p:nvPr>
        </p:nvSpPr>
        <p:spPr>
          <a:xfrm>
            <a:off x="3788230" y="6290994"/>
            <a:ext cx="7252378" cy="358487"/>
          </a:xfrm>
        </p:spPr>
        <p:txBody>
          <a:bodyPr/>
          <a:lstStyle/>
          <a:p>
            <a:endParaRPr lang="de-AT" dirty="0"/>
          </a:p>
        </p:txBody>
      </p:sp>
      <p:sp>
        <p:nvSpPr>
          <p:cNvPr id="8" name="Foliennummernplatzhalter 3">
            <a:extLst>
              <a:ext uri="{FF2B5EF4-FFF2-40B4-BE49-F238E27FC236}">
                <a16:creationId xmlns:a16="http://schemas.microsoft.com/office/drawing/2014/main" id="{F31C0A32-D014-DE9D-BC56-5F3C156E0735}"/>
              </a:ext>
            </a:extLst>
          </p:cNvPr>
          <p:cNvSpPr>
            <a:spLocks noGrp="1"/>
          </p:cNvSpPr>
          <p:nvPr>
            <p:ph type="sldNum" sz="quarter" idx="4"/>
          </p:nvPr>
        </p:nvSpPr>
        <p:spPr>
          <a:xfrm>
            <a:off x="11309008" y="6323672"/>
            <a:ext cx="603994" cy="293133"/>
          </a:xfrm>
          <a:prstGeom prst="rect">
            <a:avLst/>
          </a:prstGeom>
        </p:spPr>
        <p:txBody>
          <a:bodyPr vert="horz" lIns="91440" tIns="45720" rIns="91440" bIns="45720" rtlCol="0" anchor="ctr"/>
          <a:lstStyle>
            <a:lvl1pPr algn="r">
              <a:defRPr sz="1200" b="0" i="0">
                <a:solidFill>
                  <a:schemeClr val="tx1">
                    <a:tint val="75000"/>
                  </a:schemeClr>
                </a:solidFill>
                <a:latin typeface="Segoe UI Semilight" panose="020B0402040204020203" pitchFamily="34" charset="0"/>
                <a:cs typeface="Segoe UI Semilight" panose="020B0402040204020203" pitchFamily="34" charset="0"/>
              </a:defRPr>
            </a:lvl1pPr>
          </a:lstStyle>
          <a:p>
            <a:fld id="{59C4F3FA-A2F1-9148-970C-1E5A4D250138}" type="slidenum">
              <a:rPr lang="de-DE" smtClean="0"/>
              <a:pPr/>
              <a:t>‹Nr.›</a:t>
            </a:fld>
            <a:endParaRPr lang="de-DE" dirty="0"/>
          </a:p>
        </p:txBody>
      </p:sp>
    </p:spTree>
    <p:extLst>
      <p:ext uri="{BB962C8B-B14F-4D97-AF65-F5344CB8AC3E}">
        <p14:creationId xmlns:p14="http://schemas.microsoft.com/office/powerpoint/2010/main" val="17232279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017AFD-1097-41FE-91C9-24D124633603}"/>
              </a:ext>
            </a:extLst>
          </p:cNvPr>
          <p:cNvSpPr>
            <a:spLocks noGrp="1"/>
          </p:cNvSpPr>
          <p:nvPr>
            <p:ph type="title" hasCustomPrompt="1"/>
          </p:nvPr>
        </p:nvSpPr>
        <p:spPr>
          <a:xfrm>
            <a:off x="839788" y="365125"/>
            <a:ext cx="10515600" cy="1325563"/>
          </a:xfrm>
        </p:spPr>
        <p:txBody>
          <a:bodyPr/>
          <a:lstStyle/>
          <a:p>
            <a:r>
              <a:rPr lang="de-DE" dirty="0"/>
              <a:t>MASTERTITELFORMAT BEARBEITEN</a:t>
            </a:r>
            <a:endParaRPr lang="de-AT" dirty="0"/>
          </a:p>
        </p:txBody>
      </p:sp>
      <p:sp>
        <p:nvSpPr>
          <p:cNvPr id="6" name="Inhaltsplatzhalter 5">
            <a:extLst>
              <a:ext uri="{FF2B5EF4-FFF2-40B4-BE49-F238E27FC236}">
                <a16:creationId xmlns:a16="http://schemas.microsoft.com/office/drawing/2014/main" id="{797CF129-9D1A-420D-8381-1E283B1D1C17}"/>
              </a:ext>
            </a:extLst>
          </p:cNvPr>
          <p:cNvSpPr>
            <a:spLocks noGrp="1"/>
          </p:cNvSpPr>
          <p:nvPr>
            <p:ph sz="quarter" idx="4"/>
          </p:nvPr>
        </p:nvSpPr>
        <p:spPr>
          <a:xfrm>
            <a:off x="6172200" y="1909331"/>
            <a:ext cx="5183188" cy="3840540"/>
          </a:xfrm>
        </p:spPr>
        <p:txBody>
          <a:bodyPr/>
          <a:lstStyle>
            <a:lvl1pPr>
              <a:lnSpc>
                <a:spcPct val="90000"/>
              </a:lnSpc>
              <a:defRPr sz="2000"/>
            </a:lvl1pPr>
            <a:lvl2pPr>
              <a:lnSpc>
                <a:spcPct val="90000"/>
              </a:lnSpc>
              <a:defRPr sz="2000"/>
            </a:lvl2pPr>
            <a:lvl3pPr>
              <a:lnSpc>
                <a:spcPct val="90000"/>
              </a:lnSpc>
              <a:defRPr sz="2000"/>
            </a:lvl3pPr>
            <a:lvl4pPr>
              <a:lnSpc>
                <a:spcPct val="90000"/>
              </a:lnSpc>
              <a:defRPr sz="2000"/>
            </a:lvl4pPr>
            <a:lvl5pPr>
              <a:lnSpc>
                <a:spcPct val="90000"/>
              </a:lnSpc>
              <a:defRPr sz="20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dirty="0"/>
          </a:p>
        </p:txBody>
      </p:sp>
      <p:sp>
        <p:nvSpPr>
          <p:cNvPr id="9" name="Shape 820">
            <a:extLst>
              <a:ext uri="{FF2B5EF4-FFF2-40B4-BE49-F238E27FC236}">
                <a16:creationId xmlns:a16="http://schemas.microsoft.com/office/drawing/2014/main" id="{79E2AC8A-892F-4C16-8900-30A54CF6F84A}"/>
              </a:ext>
            </a:extLst>
          </p:cNvPr>
          <p:cNvSpPr>
            <a:spLocks noChangeAspect="1"/>
          </p:cNvSpPr>
          <p:nvPr userDrawn="1"/>
        </p:nvSpPr>
        <p:spPr>
          <a:xfrm>
            <a:off x="-1506702" y="4386024"/>
            <a:ext cx="7216941" cy="1473750"/>
          </a:xfrm>
          <a:prstGeom prst="roundRect">
            <a:avLst>
              <a:gd name="adj" fmla="val 50000"/>
            </a:avLst>
          </a:prstGeom>
          <a:solidFill>
            <a:schemeClr val="accent1"/>
          </a:solidFill>
          <a:ln w="12700">
            <a:miter lim="400000"/>
          </a:ln>
        </p:spPr>
        <p:txBody>
          <a:bodyPr lIns="71437" tIns="71437" rIns="71437" bIns="71437" anchor="ctr"/>
          <a:lstStyle/>
          <a:p>
            <a:pPr>
              <a:defRPr sz="3200">
                <a:solidFill>
                  <a:srgbClr val="FFFFFF"/>
                </a:solidFill>
              </a:defRPr>
            </a:pPr>
            <a:endParaRPr dirty="0"/>
          </a:p>
        </p:txBody>
      </p:sp>
      <p:pic>
        <p:nvPicPr>
          <p:cNvPr id="11" name="Grafik 10" descr="Kopf mit Zahnrädern">
            <a:extLst>
              <a:ext uri="{FF2B5EF4-FFF2-40B4-BE49-F238E27FC236}">
                <a16:creationId xmlns:a16="http://schemas.microsoft.com/office/drawing/2014/main" id="{AB07D0FB-2BA2-41D7-817A-AD241731056C}"/>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0016" y="4573177"/>
            <a:ext cx="1003464" cy="1003464"/>
          </a:xfrm>
          <a:prstGeom prst="rect">
            <a:avLst/>
          </a:prstGeom>
        </p:spPr>
      </p:pic>
      <p:sp>
        <p:nvSpPr>
          <p:cNvPr id="12" name="Tabellenplatzhalter 11">
            <a:extLst>
              <a:ext uri="{FF2B5EF4-FFF2-40B4-BE49-F238E27FC236}">
                <a16:creationId xmlns:a16="http://schemas.microsoft.com/office/drawing/2014/main" id="{318E9957-6223-42CD-8B9D-ACC2CE2D2C43}"/>
              </a:ext>
            </a:extLst>
          </p:cNvPr>
          <p:cNvSpPr>
            <a:spLocks noGrp="1"/>
          </p:cNvSpPr>
          <p:nvPr>
            <p:ph type="tbl" sz="quarter" idx="12"/>
          </p:nvPr>
        </p:nvSpPr>
        <p:spPr>
          <a:xfrm>
            <a:off x="836613" y="1909331"/>
            <a:ext cx="4799690" cy="2363973"/>
          </a:xfrm>
        </p:spPr>
        <p:txBody>
          <a:bodyPr/>
          <a:lstStyle>
            <a:lvl1pPr>
              <a:defRPr sz="2000"/>
            </a:lvl1pPr>
          </a:lstStyle>
          <a:p>
            <a:r>
              <a:rPr lang="de-DE"/>
              <a:t>Tabelle durch Klicken auf Symbol hinzufügen</a:t>
            </a:r>
            <a:endParaRPr lang="de-AT" dirty="0"/>
          </a:p>
        </p:txBody>
      </p:sp>
      <p:sp>
        <p:nvSpPr>
          <p:cNvPr id="14" name="Textplatzhalter 13">
            <a:extLst>
              <a:ext uri="{FF2B5EF4-FFF2-40B4-BE49-F238E27FC236}">
                <a16:creationId xmlns:a16="http://schemas.microsoft.com/office/drawing/2014/main" id="{2D5339CB-4D66-426D-8C8B-F53E0F24D1E0}"/>
              </a:ext>
            </a:extLst>
          </p:cNvPr>
          <p:cNvSpPr>
            <a:spLocks noGrp="1"/>
          </p:cNvSpPr>
          <p:nvPr>
            <p:ph type="body" sz="quarter" idx="13"/>
          </p:nvPr>
        </p:nvSpPr>
        <p:spPr>
          <a:xfrm>
            <a:off x="1487856" y="4488109"/>
            <a:ext cx="4051884" cy="1176523"/>
          </a:xfrm>
        </p:spPr>
        <p:txBody>
          <a:bodyPr anchor="ctr">
            <a:noAutofit/>
          </a:bodyPr>
          <a:lstStyle>
            <a:lvl1pPr marL="0" indent="0">
              <a:lnSpc>
                <a:spcPts val="2200"/>
              </a:lnSpc>
              <a:spcBef>
                <a:spcPts val="0"/>
              </a:spcBef>
              <a:buNone/>
              <a:defRPr sz="2000">
                <a:solidFill>
                  <a:schemeClr val="bg2"/>
                </a:solidFill>
              </a:defRPr>
            </a:lvl1pPr>
            <a:lvl2pPr marL="457200" indent="0">
              <a:buNone/>
              <a:defRPr sz="1800">
                <a:solidFill>
                  <a:schemeClr val="bg2"/>
                </a:solidFill>
              </a:defRPr>
            </a:lvl2pPr>
            <a:lvl3pPr marL="914400" indent="0">
              <a:buNone/>
              <a:defRPr sz="1600">
                <a:solidFill>
                  <a:schemeClr val="bg2"/>
                </a:solidFill>
              </a:defRPr>
            </a:lvl3pPr>
            <a:lvl4pPr marL="1371600" indent="0">
              <a:buNone/>
              <a:defRPr sz="1400">
                <a:solidFill>
                  <a:schemeClr val="bg2"/>
                </a:solidFill>
              </a:defRPr>
            </a:lvl4pPr>
            <a:lvl5pPr marL="1828800" indent="0">
              <a:buNone/>
              <a:defRPr sz="1400">
                <a:solidFill>
                  <a:schemeClr val="bg2"/>
                </a:solidFill>
              </a:defRPr>
            </a:lvl5pPr>
          </a:lstStyle>
          <a:p>
            <a:pPr lvl="0"/>
            <a:r>
              <a:rPr lang="de-DE"/>
              <a:t>Mastertextformat bearbeiten</a:t>
            </a:r>
          </a:p>
        </p:txBody>
      </p:sp>
      <p:sp>
        <p:nvSpPr>
          <p:cNvPr id="4" name="Fußzeilenplatzhalter 6">
            <a:extLst>
              <a:ext uri="{FF2B5EF4-FFF2-40B4-BE49-F238E27FC236}">
                <a16:creationId xmlns:a16="http://schemas.microsoft.com/office/drawing/2014/main" id="{713EB593-0EDD-927A-CB2A-255A46E8CD1F}"/>
              </a:ext>
            </a:extLst>
          </p:cNvPr>
          <p:cNvSpPr>
            <a:spLocks noGrp="1"/>
          </p:cNvSpPr>
          <p:nvPr>
            <p:ph type="ftr" sz="quarter" idx="10"/>
          </p:nvPr>
        </p:nvSpPr>
        <p:spPr>
          <a:xfrm>
            <a:off x="3788230" y="6290994"/>
            <a:ext cx="7252378" cy="358487"/>
          </a:xfrm>
        </p:spPr>
        <p:txBody>
          <a:bodyPr/>
          <a:lstStyle/>
          <a:p>
            <a:endParaRPr lang="de-AT" dirty="0"/>
          </a:p>
        </p:txBody>
      </p:sp>
      <p:sp>
        <p:nvSpPr>
          <p:cNvPr id="5" name="Foliennummernplatzhalter 3">
            <a:extLst>
              <a:ext uri="{FF2B5EF4-FFF2-40B4-BE49-F238E27FC236}">
                <a16:creationId xmlns:a16="http://schemas.microsoft.com/office/drawing/2014/main" id="{75C1FDF7-C424-6764-FEF9-378A160CB228}"/>
              </a:ext>
            </a:extLst>
          </p:cNvPr>
          <p:cNvSpPr>
            <a:spLocks noGrp="1"/>
          </p:cNvSpPr>
          <p:nvPr>
            <p:ph type="sldNum" sz="quarter" idx="14"/>
          </p:nvPr>
        </p:nvSpPr>
        <p:spPr>
          <a:xfrm>
            <a:off x="11309008" y="6323672"/>
            <a:ext cx="603994" cy="293133"/>
          </a:xfrm>
          <a:prstGeom prst="rect">
            <a:avLst/>
          </a:prstGeom>
        </p:spPr>
        <p:txBody>
          <a:bodyPr vert="horz" lIns="91440" tIns="45720" rIns="91440" bIns="45720" rtlCol="0" anchor="ctr"/>
          <a:lstStyle>
            <a:lvl1pPr algn="r">
              <a:defRPr sz="1200" b="0" i="0">
                <a:solidFill>
                  <a:schemeClr val="tx1">
                    <a:tint val="75000"/>
                  </a:schemeClr>
                </a:solidFill>
                <a:latin typeface="Segoe UI Semilight" panose="020B0402040204020203" pitchFamily="34" charset="0"/>
                <a:cs typeface="Segoe UI Semilight" panose="020B0402040204020203" pitchFamily="34" charset="0"/>
              </a:defRPr>
            </a:lvl1pPr>
          </a:lstStyle>
          <a:p>
            <a:fld id="{59C4F3FA-A2F1-9148-970C-1E5A4D250138}" type="slidenum">
              <a:rPr lang="de-DE" smtClean="0"/>
              <a:pPr/>
              <a:t>‹Nr.›</a:t>
            </a:fld>
            <a:endParaRPr lang="de-DE" dirty="0"/>
          </a:p>
        </p:txBody>
      </p:sp>
    </p:spTree>
    <p:extLst>
      <p:ext uri="{BB962C8B-B14F-4D97-AF65-F5344CB8AC3E}">
        <p14:creationId xmlns:p14="http://schemas.microsoft.com/office/powerpoint/2010/main" val="24578343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017AFD-1097-41FE-91C9-24D124633603}"/>
              </a:ext>
            </a:extLst>
          </p:cNvPr>
          <p:cNvSpPr>
            <a:spLocks noGrp="1"/>
          </p:cNvSpPr>
          <p:nvPr>
            <p:ph type="title" hasCustomPrompt="1"/>
          </p:nvPr>
        </p:nvSpPr>
        <p:spPr>
          <a:xfrm>
            <a:off x="839788" y="365125"/>
            <a:ext cx="10515600" cy="1325563"/>
          </a:xfrm>
        </p:spPr>
        <p:txBody>
          <a:bodyPr/>
          <a:lstStyle/>
          <a:p>
            <a:r>
              <a:rPr lang="de-DE" dirty="0"/>
              <a:t>MASTERTITELFORMAT BEARBEITEN</a:t>
            </a:r>
            <a:endParaRPr lang="de-AT" dirty="0"/>
          </a:p>
        </p:txBody>
      </p:sp>
      <p:sp>
        <p:nvSpPr>
          <p:cNvPr id="6" name="Inhaltsplatzhalter 5">
            <a:extLst>
              <a:ext uri="{FF2B5EF4-FFF2-40B4-BE49-F238E27FC236}">
                <a16:creationId xmlns:a16="http://schemas.microsoft.com/office/drawing/2014/main" id="{797CF129-9D1A-420D-8381-1E283B1D1C17}"/>
              </a:ext>
            </a:extLst>
          </p:cNvPr>
          <p:cNvSpPr>
            <a:spLocks noGrp="1"/>
          </p:cNvSpPr>
          <p:nvPr>
            <p:ph sz="quarter" idx="4"/>
          </p:nvPr>
        </p:nvSpPr>
        <p:spPr>
          <a:xfrm>
            <a:off x="6172200" y="1909331"/>
            <a:ext cx="5183188" cy="3840540"/>
          </a:xfrm>
        </p:spPr>
        <p:txBody>
          <a:bodyPr>
            <a:normAutofit/>
          </a:bodyPr>
          <a:lstStyle>
            <a:lvl1pPr>
              <a:lnSpc>
                <a:spcPct val="90000"/>
              </a:lnSpc>
              <a:defRPr sz="2000"/>
            </a:lvl1pPr>
            <a:lvl2pPr>
              <a:lnSpc>
                <a:spcPct val="90000"/>
              </a:lnSpc>
              <a:defRPr sz="2000"/>
            </a:lvl2pPr>
            <a:lvl3pPr>
              <a:lnSpc>
                <a:spcPct val="90000"/>
              </a:lnSpc>
              <a:defRPr sz="2000"/>
            </a:lvl3pPr>
            <a:lvl4pPr>
              <a:lnSpc>
                <a:spcPct val="90000"/>
              </a:lnSpc>
              <a:defRPr sz="2000"/>
            </a:lvl4pPr>
            <a:lvl5pPr>
              <a:lnSpc>
                <a:spcPct val="90000"/>
              </a:lnSpc>
              <a:defRPr sz="20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dirty="0"/>
          </a:p>
        </p:txBody>
      </p:sp>
      <p:sp>
        <p:nvSpPr>
          <p:cNvPr id="9" name="Shape 820">
            <a:extLst>
              <a:ext uri="{FF2B5EF4-FFF2-40B4-BE49-F238E27FC236}">
                <a16:creationId xmlns:a16="http://schemas.microsoft.com/office/drawing/2014/main" id="{79E2AC8A-892F-4C16-8900-30A54CF6F84A}"/>
              </a:ext>
            </a:extLst>
          </p:cNvPr>
          <p:cNvSpPr>
            <a:spLocks noChangeAspect="1"/>
          </p:cNvSpPr>
          <p:nvPr userDrawn="1"/>
        </p:nvSpPr>
        <p:spPr>
          <a:xfrm>
            <a:off x="-1506702" y="4386024"/>
            <a:ext cx="7216941" cy="1473750"/>
          </a:xfrm>
          <a:prstGeom prst="roundRect">
            <a:avLst>
              <a:gd name="adj" fmla="val 50000"/>
            </a:avLst>
          </a:prstGeom>
          <a:solidFill>
            <a:schemeClr val="bg2">
              <a:lumMod val="25000"/>
            </a:schemeClr>
          </a:solidFill>
          <a:ln w="12700">
            <a:miter lim="400000"/>
          </a:ln>
        </p:spPr>
        <p:txBody>
          <a:bodyPr lIns="71437" tIns="71437" rIns="71437" bIns="71437" anchor="ctr"/>
          <a:lstStyle/>
          <a:p>
            <a:pPr>
              <a:defRPr sz="3200">
                <a:solidFill>
                  <a:srgbClr val="FFFFFF"/>
                </a:solidFill>
              </a:defRPr>
            </a:pPr>
            <a:endParaRPr dirty="0"/>
          </a:p>
        </p:txBody>
      </p:sp>
      <p:pic>
        <p:nvPicPr>
          <p:cNvPr id="11" name="Grafik 10" descr="Angebot und Nachfrage mit einfarbiger Füllung">
            <a:extLst>
              <a:ext uri="{FF2B5EF4-FFF2-40B4-BE49-F238E27FC236}">
                <a16:creationId xmlns:a16="http://schemas.microsoft.com/office/drawing/2014/main" id="{AB07D0FB-2BA2-41D7-817A-AD241731056C}"/>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330016" y="4573177"/>
            <a:ext cx="1003464" cy="1003464"/>
          </a:xfrm>
          <a:prstGeom prst="rect">
            <a:avLst/>
          </a:prstGeom>
        </p:spPr>
      </p:pic>
      <p:sp>
        <p:nvSpPr>
          <p:cNvPr id="12" name="Tabellenplatzhalter 11">
            <a:extLst>
              <a:ext uri="{FF2B5EF4-FFF2-40B4-BE49-F238E27FC236}">
                <a16:creationId xmlns:a16="http://schemas.microsoft.com/office/drawing/2014/main" id="{318E9957-6223-42CD-8B9D-ACC2CE2D2C43}"/>
              </a:ext>
            </a:extLst>
          </p:cNvPr>
          <p:cNvSpPr>
            <a:spLocks noGrp="1"/>
          </p:cNvSpPr>
          <p:nvPr>
            <p:ph type="tbl" sz="quarter" idx="12"/>
          </p:nvPr>
        </p:nvSpPr>
        <p:spPr>
          <a:xfrm>
            <a:off x="836613" y="1909331"/>
            <a:ext cx="4799690" cy="2363973"/>
          </a:xfrm>
        </p:spPr>
        <p:txBody>
          <a:bodyPr/>
          <a:lstStyle>
            <a:lvl1pPr>
              <a:defRPr sz="2000"/>
            </a:lvl1pPr>
          </a:lstStyle>
          <a:p>
            <a:r>
              <a:rPr lang="de-DE"/>
              <a:t>Tabelle durch Klicken auf Symbol hinzufügen</a:t>
            </a:r>
            <a:endParaRPr lang="de-AT" dirty="0"/>
          </a:p>
        </p:txBody>
      </p:sp>
      <p:sp>
        <p:nvSpPr>
          <p:cNvPr id="14" name="Textplatzhalter 13">
            <a:extLst>
              <a:ext uri="{FF2B5EF4-FFF2-40B4-BE49-F238E27FC236}">
                <a16:creationId xmlns:a16="http://schemas.microsoft.com/office/drawing/2014/main" id="{2D5339CB-4D66-426D-8C8B-F53E0F24D1E0}"/>
              </a:ext>
            </a:extLst>
          </p:cNvPr>
          <p:cNvSpPr>
            <a:spLocks noGrp="1"/>
          </p:cNvSpPr>
          <p:nvPr>
            <p:ph type="body" sz="quarter" idx="13"/>
          </p:nvPr>
        </p:nvSpPr>
        <p:spPr>
          <a:xfrm>
            <a:off x="1487856" y="4488109"/>
            <a:ext cx="4051884" cy="1176523"/>
          </a:xfrm>
        </p:spPr>
        <p:txBody>
          <a:bodyPr anchor="ctr">
            <a:noAutofit/>
          </a:bodyPr>
          <a:lstStyle>
            <a:lvl1pPr marL="0" indent="0">
              <a:lnSpc>
                <a:spcPts val="2200"/>
              </a:lnSpc>
              <a:spcBef>
                <a:spcPts val="0"/>
              </a:spcBef>
              <a:buNone/>
              <a:defRPr sz="2000">
                <a:solidFill>
                  <a:schemeClr val="bg2"/>
                </a:solidFill>
              </a:defRPr>
            </a:lvl1pPr>
            <a:lvl2pPr marL="457200" indent="0">
              <a:buNone/>
              <a:defRPr sz="1800">
                <a:solidFill>
                  <a:schemeClr val="bg2"/>
                </a:solidFill>
              </a:defRPr>
            </a:lvl2pPr>
            <a:lvl3pPr marL="914400" indent="0">
              <a:buNone/>
              <a:defRPr sz="1600">
                <a:solidFill>
                  <a:schemeClr val="bg2"/>
                </a:solidFill>
              </a:defRPr>
            </a:lvl3pPr>
            <a:lvl4pPr marL="1371600" indent="0">
              <a:buNone/>
              <a:defRPr sz="1400">
                <a:solidFill>
                  <a:schemeClr val="bg2"/>
                </a:solidFill>
              </a:defRPr>
            </a:lvl4pPr>
            <a:lvl5pPr marL="1828800" indent="0">
              <a:buNone/>
              <a:defRPr sz="1400">
                <a:solidFill>
                  <a:schemeClr val="bg2"/>
                </a:solidFill>
              </a:defRPr>
            </a:lvl5pPr>
          </a:lstStyle>
          <a:p>
            <a:pPr lvl="0"/>
            <a:r>
              <a:rPr lang="de-DE"/>
              <a:t>Mastertextformat bearbeiten</a:t>
            </a:r>
          </a:p>
        </p:txBody>
      </p:sp>
      <p:sp>
        <p:nvSpPr>
          <p:cNvPr id="4" name="Fußzeilenplatzhalter 6">
            <a:extLst>
              <a:ext uri="{FF2B5EF4-FFF2-40B4-BE49-F238E27FC236}">
                <a16:creationId xmlns:a16="http://schemas.microsoft.com/office/drawing/2014/main" id="{BEA32EC5-D09D-0A8A-E593-F9FF6D036868}"/>
              </a:ext>
            </a:extLst>
          </p:cNvPr>
          <p:cNvSpPr>
            <a:spLocks noGrp="1"/>
          </p:cNvSpPr>
          <p:nvPr>
            <p:ph type="ftr" sz="quarter" idx="10"/>
          </p:nvPr>
        </p:nvSpPr>
        <p:spPr>
          <a:xfrm>
            <a:off x="3788230" y="6290994"/>
            <a:ext cx="7252378" cy="358487"/>
          </a:xfrm>
        </p:spPr>
        <p:txBody>
          <a:bodyPr/>
          <a:lstStyle/>
          <a:p>
            <a:endParaRPr lang="de-AT" dirty="0"/>
          </a:p>
        </p:txBody>
      </p:sp>
      <p:sp>
        <p:nvSpPr>
          <p:cNvPr id="5" name="Foliennummernplatzhalter 3">
            <a:extLst>
              <a:ext uri="{FF2B5EF4-FFF2-40B4-BE49-F238E27FC236}">
                <a16:creationId xmlns:a16="http://schemas.microsoft.com/office/drawing/2014/main" id="{76B3882E-3904-1089-B0E0-E868F320E5C6}"/>
              </a:ext>
            </a:extLst>
          </p:cNvPr>
          <p:cNvSpPr>
            <a:spLocks noGrp="1"/>
          </p:cNvSpPr>
          <p:nvPr>
            <p:ph type="sldNum" sz="quarter" idx="14"/>
          </p:nvPr>
        </p:nvSpPr>
        <p:spPr>
          <a:xfrm>
            <a:off x="11309008" y="6323672"/>
            <a:ext cx="603994" cy="293133"/>
          </a:xfrm>
          <a:prstGeom prst="rect">
            <a:avLst/>
          </a:prstGeom>
        </p:spPr>
        <p:txBody>
          <a:bodyPr vert="horz" lIns="91440" tIns="45720" rIns="91440" bIns="45720" rtlCol="0" anchor="ctr"/>
          <a:lstStyle>
            <a:lvl1pPr algn="r">
              <a:defRPr sz="1200" b="0" i="0">
                <a:solidFill>
                  <a:schemeClr val="tx1">
                    <a:tint val="75000"/>
                  </a:schemeClr>
                </a:solidFill>
                <a:latin typeface="Segoe UI Semilight" panose="020B0402040204020203" pitchFamily="34" charset="0"/>
                <a:cs typeface="Segoe UI Semilight" panose="020B0402040204020203" pitchFamily="34" charset="0"/>
              </a:defRPr>
            </a:lvl1pPr>
          </a:lstStyle>
          <a:p>
            <a:fld id="{59C4F3FA-A2F1-9148-970C-1E5A4D250138}" type="slidenum">
              <a:rPr lang="de-DE" smtClean="0"/>
              <a:pPr/>
              <a:t>‹Nr.›</a:t>
            </a:fld>
            <a:endParaRPr lang="de-DE" dirty="0"/>
          </a:p>
        </p:txBody>
      </p:sp>
    </p:spTree>
    <p:extLst>
      <p:ext uri="{BB962C8B-B14F-4D97-AF65-F5344CB8AC3E}">
        <p14:creationId xmlns:p14="http://schemas.microsoft.com/office/powerpoint/2010/main" val="16839614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_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017AFD-1097-41FE-91C9-24D124633603}"/>
              </a:ext>
            </a:extLst>
          </p:cNvPr>
          <p:cNvSpPr>
            <a:spLocks noGrp="1"/>
          </p:cNvSpPr>
          <p:nvPr>
            <p:ph type="title" hasCustomPrompt="1"/>
          </p:nvPr>
        </p:nvSpPr>
        <p:spPr>
          <a:xfrm>
            <a:off x="839788" y="365125"/>
            <a:ext cx="10515600" cy="1325563"/>
          </a:xfrm>
        </p:spPr>
        <p:txBody>
          <a:bodyPr/>
          <a:lstStyle/>
          <a:p>
            <a:r>
              <a:rPr lang="de-DE" dirty="0"/>
              <a:t>MASTERTITELFORMAT BEARBEITEN</a:t>
            </a:r>
            <a:endParaRPr lang="de-AT" dirty="0"/>
          </a:p>
        </p:txBody>
      </p:sp>
      <p:sp>
        <p:nvSpPr>
          <p:cNvPr id="6" name="Inhaltsplatzhalter 5">
            <a:extLst>
              <a:ext uri="{FF2B5EF4-FFF2-40B4-BE49-F238E27FC236}">
                <a16:creationId xmlns:a16="http://schemas.microsoft.com/office/drawing/2014/main" id="{797CF129-9D1A-420D-8381-1E283B1D1C17}"/>
              </a:ext>
            </a:extLst>
          </p:cNvPr>
          <p:cNvSpPr>
            <a:spLocks noGrp="1"/>
          </p:cNvSpPr>
          <p:nvPr>
            <p:ph sz="quarter" idx="4"/>
          </p:nvPr>
        </p:nvSpPr>
        <p:spPr>
          <a:xfrm>
            <a:off x="6172200" y="1909331"/>
            <a:ext cx="5183188" cy="3840540"/>
          </a:xfrm>
        </p:spPr>
        <p:txBody>
          <a:bodyPr>
            <a:normAutofit/>
          </a:bodyPr>
          <a:lstStyle>
            <a:lvl1pPr>
              <a:lnSpc>
                <a:spcPct val="90000"/>
              </a:lnSpc>
              <a:defRPr sz="2000"/>
            </a:lvl1pPr>
            <a:lvl2pPr>
              <a:lnSpc>
                <a:spcPct val="90000"/>
              </a:lnSpc>
              <a:defRPr sz="2000"/>
            </a:lvl2pPr>
            <a:lvl3pPr>
              <a:lnSpc>
                <a:spcPct val="90000"/>
              </a:lnSpc>
              <a:defRPr sz="2000"/>
            </a:lvl3pPr>
            <a:lvl4pPr>
              <a:lnSpc>
                <a:spcPct val="90000"/>
              </a:lnSpc>
              <a:defRPr sz="2000"/>
            </a:lvl4pPr>
            <a:lvl5pPr>
              <a:lnSpc>
                <a:spcPct val="90000"/>
              </a:lnSpc>
              <a:defRPr sz="20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dirty="0"/>
          </a:p>
        </p:txBody>
      </p:sp>
      <p:sp>
        <p:nvSpPr>
          <p:cNvPr id="9" name="Shape 820">
            <a:extLst>
              <a:ext uri="{FF2B5EF4-FFF2-40B4-BE49-F238E27FC236}">
                <a16:creationId xmlns:a16="http://schemas.microsoft.com/office/drawing/2014/main" id="{79E2AC8A-892F-4C16-8900-30A54CF6F84A}"/>
              </a:ext>
            </a:extLst>
          </p:cNvPr>
          <p:cNvSpPr>
            <a:spLocks noChangeAspect="1"/>
          </p:cNvSpPr>
          <p:nvPr userDrawn="1"/>
        </p:nvSpPr>
        <p:spPr>
          <a:xfrm>
            <a:off x="-1506702" y="4386024"/>
            <a:ext cx="7216941" cy="1473750"/>
          </a:xfrm>
          <a:prstGeom prst="roundRect">
            <a:avLst>
              <a:gd name="adj" fmla="val 50000"/>
            </a:avLst>
          </a:prstGeom>
          <a:solidFill>
            <a:schemeClr val="accent3">
              <a:lumMod val="75000"/>
            </a:schemeClr>
          </a:solidFill>
          <a:ln w="12700">
            <a:miter lim="400000"/>
          </a:ln>
        </p:spPr>
        <p:txBody>
          <a:bodyPr lIns="71437" tIns="71437" rIns="71437" bIns="71437" anchor="ctr"/>
          <a:lstStyle/>
          <a:p>
            <a:pPr>
              <a:defRPr sz="3200">
                <a:solidFill>
                  <a:srgbClr val="FFFFFF"/>
                </a:solidFill>
              </a:defRPr>
            </a:pPr>
            <a:endParaRPr dirty="0"/>
          </a:p>
        </p:txBody>
      </p:sp>
      <p:pic>
        <p:nvPicPr>
          <p:cNvPr id="11" name="Grafik 10" descr="Angebot und Nachfrage mit einfarbiger Füllung">
            <a:extLst>
              <a:ext uri="{FF2B5EF4-FFF2-40B4-BE49-F238E27FC236}">
                <a16:creationId xmlns:a16="http://schemas.microsoft.com/office/drawing/2014/main" id="{AB07D0FB-2BA2-41D7-817A-AD241731056C}"/>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330016" y="4573177"/>
            <a:ext cx="1003464" cy="1003464"/>
          </a:xfrm>
          <a:prstGeom prst="rect">
            <a:avLst/>
          </a:prstGeom>
        </p:spPr>
      </p:pic>
      <p:sp>
        <p:nvSpPr>
          <p:cNvPr id="12" name="Tabellenplatzhalter 11">
            <a:extLst>
              <a:ext uri="{FF2B5EF4-FFF2-40B4-BE49-F238E27FC236}">
                <a16:creationId xmlns:a16="http://schemas.microsoft.com/office/drawing/2014/main" id="{318E9957-6223-42CD-8B9D-ACC2CE2D2C43}"/>
              </a:ext>
            </a:extLst>
          </p:cNvPr>
          <p:cNvSpPr>
            <a:spLocks noGrp="1"/>
          </p:cNvSpPr>
          <p:nvPr>
            <p:ph type="tbl" sz="quarter" idx="12"/>
          </p:nvPr>
        </p:nvSpPr>
        <p:spPr>
          <a:xfrm>
            <a:off x="836613" y="1909331"/>
            <a:ext cx="4799690" cy="2363973"/>
          </a:xfrm>
        </p:spPr>
        <p:txBody>
          <a:bodyPr/>
          <a:lstStyle>
            <a:lvl1pPr>
              <a:defRPr sz="2000"/>
            </a:lvl1pPr>
          </a:lstStyle>
          <a:p>
            <a:r>
              <a:rPr lang="de-DE"/>
              <a:t>Tabelle durch Klicken auf Symbol hinzufügen</a:t>
            </a:r>
            <a:endParaRPr lang="de-AT" dirty="0"/>
          </a:p>
        </p:txBody>
      </p:sp>
      <p:sp>
        <p:nvSpPr>
          <p:cNvPr id="14" name="Textplatzhalter 13">
            <a:extLst>
              <a:ext uri="{FF2B5EF4-FFF2-40B4-BE49-F238E27FC236}">
                <a16:creationId xmlns:a16="http://schemas.microsoft.com/office/drawing/2014/main" id="{2D5339CB-4D66-426D-8C8B-F53E0F24D1E0}"/>
              </a:ext>
            </a:extLst>
          </p:cNvPr>
          <p:cNvSpPr>
            <a:spLocks noGrp="1"/>
          </p:cNvSpPr>
          <p:nvPr>
            <p:ph type="body" sz="quarter" idx="13"/>
          </p:nvPr>
        </p:nvSpPr>
        <p:spPr>
          <a:xfrm>
            <a:off x="1487856" y="4488109"/>
            <a:ext cx="4051884" cy="1176523"/>
          </a:xfrm>
        </p:spPr>
        <p:txBody>
          <a:bodyPr anchor="ctr">
            <a:noAutofit/>
          </a:bodyPr>
          <a:lstStyle>
            <a:lvl1pPr marL="0" indent="0">
              <a:lnSpc>
                <a:spcPts val="2200"/>
              </a:lnSpc>
              <a:spcBef>
                <a:spcPts val="0"/>
              </a:spcBef>
              <a:buNone/>
              <a:defRPr sz="2000">
                <a:solidFill>
                  <a:schemeClr val="bg2"/>
                </a:solidFill>
              </a:defRPr>
            </a:lvl1pPr>
            <a:lvl2pPr marL="457200" indent="0">
              <a:buNone/>
              <a:defRPr sz="1800">
                <a:solidFill>
                  <a:schemeClr val="bg2"/>
                </a:solidFill>
              </a:defRPr>
            </a:lvl2pPr>
            <a:lvl3pPr marL="914400" indent="0">
              <a:buNone/>
              <a:defRPr sz="1600">
                <a:solidFill>
                  <a:schemeClr val="bg2"/>
                </a:solidFill>
              </a:defRPr>
            </a:lvl3pPr>
            <a:lvl4pPr marL="1371600" indent="0">
              <a:buNone/>
              <a:defRPr sz="1400">
                <a:solidFill>
                  <a:schemeClr val="bg2"/>
                </a:solidFill>
              </a:defRPr>
            </a:lvl4pPr>
            <a:lvl5pPr marL="1828800" indent="0">
              <a:buNone/>
              <a:defRPr sz="1400">
                <a:solidFill>
                  <a:schemeClr val="bg2"/>
                </a:solidFill>
              </a:defRPr>
            </a:lvl5pPr>
          </a:lstStyle>
          <a:p>
            <a:pPr lvl="0"/>
            <a:r>
              <a:rPr lang="de-DE"/>
              <a:t>Mastertextformat bearbeiten</a:t>
            </a:r>
          </a:p>
        </p:txBody>
      </p:sp>
      <p:sp>
        <p:nvSpPr>
          <p:cNvPr id="4" name="Fußzeilenplatzhalter 6">
            <a:extLst>
              <a:ext uri="{FF2B5EF4-FFF2-40B4-BE49-F238E27FC236}">
                <a16:creationId xmlns:a16="http://schemas.microsoft.com/office/drawing/2014/main" id="{BEA32EC5-D09D-0A8A-E593-F9FF6D036868}"/>
              </a:ext>
            </a:extLst>
          </p:cNvPr>
          <p:cNvSpPr>
            <a:spLocks noGrp="1"/>
          </p:cNvSpPr>
          <p:nvPr>
            <p:ph type="ftr" sz="quarter" idx="10"/>
          </p:nvPr>
        </p:nvSpPr>
        <p:spPr>
          <a:xfrm>
            <a:off x="3788230" y="6290994"/>
            <a:ext cx="7252378" cy="358487"/>
          </a:xfrm>
        </p:spPr>
        <p:txBody>
          <a:bodyPr/>
          <a:lstStyle/>
          <a:p>
            <a:endParaRPr lang="de-AT" dirty="0"/>
          </a:p>
        </p:txBody>
      </p:sp>
      <p:sp>
        <p:nvSpPr>
          <p:cNvPr id="5" name="Foliennummernplatzhalter 3">
            <a:extLst>
              <a:ext uri="{FF2B5EF4-FFF2-40B4-BE49-F238E27FC236}">
                <a16:creationId xmlns:a16="http://schemas.microsoft.com/office/drawing/2014/main" id="{76B3882E-3904-1089-B0E0-E868F320E5C6}"/>
              </a:ext>
            </a:extLst>
          </p:cNvPr>
          <p:cNvSpPr>
            <a:spLocks noGrp="1"/>
          </p:cNvSpPr>
          <p:nvPr>
            <p:ph type="sldNum" sz="quarter" idx="14"/>
          </p:nvPr>
        </p:nvSpPr>
        <p:spPr>
          <a:xfrm>
            <a:off x="11309008" y="6323672"/>
            <a:ext cx="603994" cy="293133"/>
          </a:xfrm>
          <a:prstGeom prst="rect">
            <a:avLst/>
          </a:prstGeom>
        </p:spPr>
        <p:txBody>
          <a:bodyPr vert="horz" lIns="91440" tIns="45720" rIns="91440" bIns="45720" rtlCol="0" anchor="ctr"/>
          <a:lstStyle>
            <a:lvl1pPr algn="r">
              <a:defRPr sz="1200" b="0" i="0">
                <a:solidFill>
                  <a:schemeClr val="tx1">
                    <a:tint val="75000"/>
                  </a:schemeClr>
                </a:solidFill>
                <a:latin typeface="Segoe UI Semilight" panose="020B0402040204020203" pitchFamily="34" charset="0"/>
                <a:cs typeface="Segoe UI Semilight" panose="020B0402040204020203" pitchFamily="34" charset="0"/>
              </a:defRPr>
            </a:lvl1pPr>
          </a:lstStyle>
          <a:p>
            <a:fld id="{59C4F3FA-A2F1-9148-970C-1E5A4D250138}" type="slidenum">
              <a:rPr lang="de-DE" smtClean="0"/>
              <a:pPr/>
              <a:t>‹Nr.›</a:t>
            </a:fld>
            <a:endParaRPr lang="de-DE" dirty="0"/>
          </a:p>
        </p:txBody>
      </p:sp>
    </p:spTree>
    <p:extLst>
      <p:ext uri="{BB962C8B-B14F-4D97-AF65-F5344CB8AC3E}">
        <p14:creationId xmlns:p14="http://schemas.microsoft.com/office/powerpoint/2010/main" val="1108105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_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017AFD-1097-41FE-91C9-24D124633603}"/>
              </a:ext>
            </a:extLst>
          </p:cNvPr>
          <p:cNvSpPr>
            <a:spLocks noGrp="1"/>
          </p:cNvSpPr>
          <p:nvPr>
            <p:ph type="title" hasCustomPrompt="1"/>
          </p:nvPr>
        </p:nvSpPr>
        <p:spPr>
          <a:xfrm>
            <a:off x="839788" y="365125"/>
            <a:ext cx="10515600" cy="1325563"/>
          </a:xfrm>
        </p:spPr>
        <p:txBody>
          <a:bodyPr/>
          <a:lstStyle/>
          <a:p>
            <a:r>
              <a:rPr lang="de-DE" dirty="0"/>
              <a:t>MASTERTITELFORMAT BEARBEITEN</a:t>
            </a:r>
            <a:endParaRPr lang="de-AT" dirty="0"/>
          </a:p>
        </p:txBody>
      </p:sp>
      <p:sp>
        <p:nvSpPr>
          <p:cNvPr id="6" name="Inhaltsplatzhalter 5">
            <a:extLst>
              <a:ext uri="{FF2B5EF4-FFF2-40B4-BE49-F238E27FC236}">
                <a16:creationId xmlns:a16="http://schemas.microsoft.com/office/drawing/2014/main" id="{797CF129-9D1A-420D-8381-1E283B1D1C17}"/>
              </a:ext>
            </a:extLst>
          </p:cNvPr>
          <p:cNvSpPr>
            <a:spLocks noGrp="1"/>
          </p:cNvSpPr>
          <p:nvPr>
            <p:ph sz="quarter" idx="4"/>
          </p:nvPr>
        </p:nvSpPr>
        <p:spPr>
          <a:xfrm>
            <a:off x="6172200" y="1909331"/>
            <a:ext cx="5183188" cy="3840540"/>
          </a:xfrm>
        </p:spPr>
        <p:txBody>
          <a:bodyPr/>
          <a:lstStyle>
            <a:lvl1pPr>
              <a:lnSpc>
                <a:spcPct val="90000"/>
              </a:lnSpc>
              <a:defRPr sz="2000"/>
            </a:lvl1pPr>
            <a:lvl2pPr>
              <a:lnSpc>
                <a:spcPct val="90000"/>
              </a:lnSpc>
              <a:defRPr sz="2000"/>
            </a:lvl2pPr>
            <a:lvl3pPr>
              <a:lnSpc>
                <a:spcPct val="90000"/>
              </a:lnSpc>
              <a:defRPr sz="2000"/>
            </a:lvl3pPr>
            <a:lvl4pPr>
              <a:lnSpc>
                <a:spcPct val="90000"/>
              </a:lnSpc>
              <a:defRPr sz="2000"/>
            </a:lvl4pPr>
            <a:lvl5pPr>
              <a:lnSpc>
                <a:spcPct val="90000"/>
              </a:lnSpc>
              <a:defRPr sz="20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dirty="0"/>
          </a:p>
        </p:txBody>
      </p:sp>
      <p:sp>
        <p:nvSpPr>
          <p:cNvPr id="9" name="Shape 820">
            <a:extLst>
              <a:ext uri="{FF2B5EF4-FFF2-40B4-BE49-F238E27FC236}">
                <a16:creationId xmlns:a16="http://schemas.microsoft.com/office/drawing/2014/main" id="{79E2AC8A-892F-4C16-8900-30A54CF6F84A}"/>
              </a:ext>
            </a:extLst>
          </p:cNvPr>
          <p:cNvSpPr>
            <a:spLocks noChangeAspect="1"/>
          </p:cNvSpPr>
          <p:nvPr userDrawn="1"/>
        </p:nvSpPr>
        <p:spPr>
          <a:xfrm>
            <a:off x="-1412917" y="4449184"/>
            <a:ext cx="7216941" cy="1473750"/>
          </a:xfrm>
          <a:prstGeom prst="roundRect">
            <a:avLst>
              <a:gd name="adj" fmla="val 50000"/>
            </a:avLst>
          </a:prstGeom>
          <a:solidFill>
            <a:srgbClr val="FFBD87"/>
          </a:solidFill>
          <a:ln w="12700">
            <a:miter lim="400000"/>
          </a:ln>
        </p:spPr>
        <p:txBody>
          <a:bodyPr lIns="71437" tIns="71437" rIns="71437" bIns="71437" anchor="ctr"/>
          <a:lstStyle/>
          <a:p>
            <a:pPr>
              <a:defRPr sz="3200">
                <a:solidFill>
                  <a:srgbClr val="FFFFFF"/>
                </a:solidFill>
              </a:defRPr>
            </a:pPr>
            <a:endParaRPr dirty="0"/>
          </a:p>
        </p:txBody>
      </p:sp>
      <p:pic>
        <p:nvPicPr>
          <p:cNvPr id="11" name="Grafik 10" descr="Sparschwein mit einfarbiger Füllung">
            <a:extLst>
              <a:ext uri="{FF2B5EF4-FFF2-40B4-BE49-F238E27FC236}">
                <a16:creationId xmlns:a16="http://schemas.microsoft.com/office/drawing/2014/main" id="{AB07D0FB-2BA2-41D7-817A-AD241731056C}"/>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330016" y="4573177"/>
            <a:ext cx="1003464" cy="1003464"/>
          </a:xfrm>
          <a:prstGeom prst="rect">
            <a:avLst/>
          </a:prstGeom>
        </p:spPr>
      </p:pic>
      <p:sp>
        <p:nvSpPr>
          <p:cNvPr id="12" name="Tabellenplatzhalter 11">
            <a:extLst>
              <a:ext uri="{FF2B5EF4-FFF2-40B4-BE49-F238E27FC236}">
                <a16:creationId xmlns:a16="http://schemas.microsoft.com/office/drawing/2014/main" id="{318E9957-6223-42CD-8B9D-ACC2CE2D2C43}"/>
              </a:ext>
            </a:extLst>
          </p:cNvPr>
          <p:cNvSpPr>
            <a:spLocks noGrp="1"/>
          </p:cNvSpPr>
          <p:nvPr>
            <p:ph type="tbl" sz="quarter" idx="12"/>
          </p:nvPr>
        </p:nvSpPr>
        <p:spPr>
          <a:xfrm>
            <a:off x="836613" y="1909331"/>
            <a:ext cx="4799690" cy="2363973"/>
          </a:xfrm>
        </p:spPr>
        <p:txBody>
          <a:bodyPr/>
          <a:lstStyle>
            <a:lvl1pPr>
              <a:defRPr sz="2000"/>
            </a:lvl1pPr>
          </a:lstStyle>
          <a:p>
            <a:r>
              <a:rPr lang="de-DE"/>
              <a:t>Tabelle durch Klicken auf Symbol hinzufügen</a:t>
            </a:r>
            <a:endParaRPr lang="de-AT" dirty="0"/>
          </a:p>
        </p:txBody>
      </p:sp>
      <p:sp>
        <p:nvSpPr>
          <p:cNvPr id="14" name="Textplatzhalter 13">
            <a:extLst>
              <a:ext uri="{FF2B5EF4-FFF2-40B4-BE49-F238E27FC236}">
                <a16:creationId xmlns:a16="http://schemas.microsoft.com/office/drawing/2014/main" id="{2D5339CB-4D66-426D-8C8B-F53E0F24D1E0}"/>
              </a:ext>
            </a:extLst>
          </p:cNvPr>
          <p:cNvSpPr>
            <a:spLocks noGrp="1"/>
          </p:cNvSpPr>
          <p:nvPr>
            <p:ph type="body" sz="quarter" idx="13"/>
          </p:nvPr>
        </p:nvSpPr>
        <p:spPr>
          <a:xfrm>
            <a:off x="1487856" y="4488109"/>
            <a:ext cx="4051884" cy="1176523"/>
          </a:xfrm>
        </p:spPr>
        <p:txBody>
          <a:bodyPr anchor="ctr">
            <a:noAutofit/>
          </a:bodyPr>
          <a:lstStyle>
            <a:lvl1pPr marL="0" indent="0">
              <a:lnSpc>
                <a:spcPts val="2200"/>
              </a:lnSpc>
              <a:spcBef>
                <a:spcPts val="0"/>
              </a:spcBef>
              <a:buNone/>
              <a:defRPr sz="2000">
                <a:solidFill>
                  <a:schemeClr val="bg2"/>
                </a:solidFill>
              </a:defRPr>
            </a:lvl1pPr>
            <a:lvl2pPr marL="457200" indent="0">
              <a:buNone/>
              <a:defRPr sz="1800">
                <a:solidFill>
                  <a:schemeClr val="bg2"/>
                </a:solidFill>
              </a:defRPr>
            </a:lvl2pPr>
            <a:lvl3pPr marL="914400" indent="0">
              <a:buNone/>
              <a:defRPr sz="1600">
                <a:solidFill>
                  <a:schemeClr val="bg2"/>
                </a:solidFill>
              </a:defRPr>
            </a:lvl3pPr>
            <a:lvl4pPr marL="1371600" indent="0">
              <a:buNone/>
              <a:defRPr sz="1400">
                <a:solidFill>
                  <a:schemeClr val="bg2"/>
                </a:solidFill>
              </a:defRPr>
            </a:lvl4pPr>
            <a:lvl5pPr marL="1828800" indent="0">
              <a:buNone/>
              <a:defRPr sz="1400">
                <a:solidFill>
                  <a:schemeClr val="bg2"/>
                </a:solidFill>
              </a:defRPr>
            </a:lvl5pPr>
          </a:lstStyle>
          <a:p>
            <a:pPr lvl="0"/>
            <a:r>
              <a:rPr lang="de-DE"/>
              <a:t>Mastertextformat bearbeiten</a:t>
            </a:r>
          </a:p>
        </p:txBody>
      </p:sp>
      <p:sp>
        <p:nvSpPr>
          <p:cNvPr id="4" name="Fußzeilenplatzhalter 6">
            <a:extLst>
              <a:ext uri="{FF2B5EF4-FFF2-40B4-BE49-F238E27FC236}">
                <a16:creationId xmlns:a16="http://schemas.microsoft.com/office/drawing/2014/main" id="{6A794887-8046-2C43-4366-DC7C61AEACE8}"/>
              </a:ext>
            </a:extLst>
          </p:cNvPr>
          <p:cNvSpPr>
            <a:spLocks noGrp="1"/>
          </p:cNvSpPr>
          <p:nvPr>
            <p:ph type="ftr" sz="quarter" idx="10"/>
          </p:nvPr>
        </p:nvSpPr>
        <p:spPr>
          <a:xfrm>
            <a:off x="3788230" y="6290994"/>
            <a:ext cx="7252378" cy="358487"/>
          </a:xfrm>
        </p:spPr>
        <p:txBody>
          <a:bodyPr/>
          <a:lstStyle/>
          <a:p>
            <a:endParaRPr lang="de-AT" dirty="0"/>
          </a:p>
        </p:txBody>
      </p:sp>
      <p:sp>
        <p:nvSpPr>
          <p:cNvPr id="5" name="Foliennummernplatzhalter 3">
            <a:extLst>
              <a:ext uri="{FF2B5EF4-FFF2-40B4-BE49-F238E27FC236}">
                <a16:creationId xmlns:a16="http://schemas.microsoft.com/office/drawing/2014/main" id="{DF089F98-2ADA-EECA-42B4-E55BF590312D}"/>
              </a:ext>
            </a:extLst>
          </p:cNvPr>
          <p:cNvSpPr>
            <a:spLocks noGrp="1"/>
          </p:cNvSpPr>
          <p:nvPr>
            <p:ph type="sldNum" sz="quarter" idx="14"/>
          </p:nvPr>
        </p:nvSpPr>
        <p:spPr>
          <a:xfrm>
            <a:off x="11309008" y="6323672"/>
            <a:ext cx="603994" cy="293133"/>
          </a:xfrm>
          <a:prstGeom prst="rect">
            <a:avLst/>
          </a:prstGeom>
        </p:spPr>
        <p:txBody>
          <a:bodyPr vert="horz" lIns="91440" tIns="45720" rIns="91440" bIns="45720" rtlCol="0" anchor="ctr"/>
          <a:lstStyle>
            <a:lvl1pPr algn="r">
              <a:defRPr sz="1200" b="0" i="0">
                <a:solidFill>
                  <a:schemeClr val="tx1">
                    <a:tint val="75000"/>
                  </a:schemeClr>
                </a:solidFill>
                <a:latin typeface="Segoe UI Semilight" panose="020B0402040204020203" pitchFamily="34" charset="0"/>
                <a:cs typeface="Segoe UI Semilight" panose="020B0402040204020203" pitchFamily="34" charset="0"/>
              </a:defRPr>
            </a:lvl1pPr>
          </a:lstStyle>
          <a:p>
            <a:fld id="{59C4F3FA-A2F1-9148-970C-1E5A4D250138}" type="slidenum">
              <a:rPr lang="de-DE" smtClean="0"/>
              <a:pPr/>
              <a:t>‹Nr.›</a:t>
            </a:fld>
            <a:endParaRPr lang="de-DE" dirty="0"/>
          </a:p>
        </p:txBody>
      </p:sp>
    </p:spTree>
    <p:extLst>
      <p:ext uri="{BB962C8B-B14F-4D97-AF65-F5344CB8AC3E}">
        <p14:creationId xmlns:p14="http://schemas.microsoft.com/office/powerpoint/2010/main" val="293386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2_TITEL_ALTERNATIV">
    <p:spTree>
      <p:nvGrpSpPr>
        <p:cNvPr id="1" name=""/>
        <p:cNvGrpSpPr/>
        <p:nvPr/>
      </p:nvGrpSpPr>
      <p:grpSpPr>
        <a:xfrm>
          <a:off x="0" y="0"/>
          <a:ext cx="0" cy="0"/>
          <a:chOff x="0" y="0"/>
          <a:chExt cx="0" cy="0"/>
        </a:xfrm>
      </p:grpSpPr>
      <p:sp>
        <p:nvSpPr>
          <p:cNvPr id="4" name="Rechteck 3">
            <a:extLst>
              <a:ext uri="{FF2B5EF4-FFF2-40B4-BE49-F238E27FC236}">
                <a16:creationId xmlns:a16="http://schemas.microsoft.com/office/drawing/2014/main" id="{564F07CB-E388-CF7F-818A-5EA04EB3DFAF}"/>
              </a:ext>
            </a:extLst>
          </p:cNvPr>
          <p:cNvSpPr/>
          <p:nvPr userDrawn="1"/>
        </p:nvSpPr>
        <p:spPr>
          <a:xfrm>
            <a:off x="0" y="0"/>
            <a:ext cx="12192000" cy="6858000"/>
          </a:xfrm>
          <a:prstGeom prst="rect">
            <a:avLst/>
          </a:prstGeom>
          <a:noFill/>
          <a:ln w="2222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Untertitel 17">
            <a:extLst>
              <a:ext uri="{FF2B5EF4-FFF2-40B4-BE49-F238E27FC236}">
                <a16:creationId xmlns:a16="http://schemas.microsoft.com/office/drawing/2014/main" id="{043D5B61-578D-2B41-8719-CD8041776A9A}"/>
              </a:ext>
            </a:extLst>
          </p:cNvPr>
          <p:cNvSpPr txBox="1">
            <a:spLocks/>
          </p:cNvSpPr>
          <p:nvPr userDrawn="1"/>
        </p:nvSpPr>
        <p:spPr bwMode="auto">
          <a:xfrm>
            <a:off x="525008" y="6164307"/>
            <a:ext cx="2428303" cy="384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rtlCol="0" anchor="ctr" anchorCtr="0" compatLnSpc="1">
            <a:prstTxWarp prst="textNoShape">
              <a:avLst/>
            </a:prstTxWarp>
            <a:noAutofit/>
          </a:bodyPr>
          <a:lstStyle>
            <a:lvl1pPr marL="0" indent="0" algn="ctr" rtl="0" eaLnBrk="1" fontAlgn="base" hangingPunct="1">
              <a:spcBef>
                <a:spcPct val="20000"/>
              </a:spcBef>
              <a:spcAft>
                <a:spcPct val="0"/>
              </a:spcAft>
              <a:buFont typeface="Arial" charset="0"/>
              <a:buNone/>
              <a:defRPr sz="3200" kern="1200">
                <a:solidFill>
                  <a:schemeClr val="tx1">
                    <a:tint val="75000"/>
                  </a:schemeClr>
                </a:solidFill>
                <a:latin typeface="+mn-lt"/>
                <a:ea typeface="+mn-ea"/>
                <a:cs typeface="+mn-cs"/>
              </a:defRPr>
            </a:lvl1pPr>
            <a:lvl2pPr marL="457200" indent="0" algn="ctr" rtl="0" eaLnBrk="1" fontAlgn="base" hangingPunct="1">
              <a:spcBef>
                <a:spcPct val="20000"/>
              </a:spcBef>
              <a:spcAft>
                <a:spcPct val="0"/>
              </a:spcAft>
              <a:buFont typeface="Arial" charset="0"/>
              <a:buNone/>
              <a:defRPr sz="2800" kern="1200">
                <a:solidFill>
                  <a:schemeClr val="tx1">
                    <a:tint val="75000"/>
                  </a:schemeClr>
                </a:solidFill>
                <a:latin typeface="+mn-lt"/>
                <a:ea typeface="+mn-ea"/>
                <a:cs typeface="+mn-cs"/>
              </a:defRPr>
            </a:lvl2pPr>
            <a:lvl3pPr marL="914400" indent="0" algn="ctr" rtl="0" eaLnBrk="1" fontAlgn="base" hangingPunct="1">
              <a:spcBef>
                <a:spcPct val="20000"/>
              </a:spcBef>
              <a:spcAft>
                <a:spcPct val="0"/>
              </a:spcAft>
              <a:buFont typeface="Arial" charset="0"/>
              <a:buNone/>
              <a:defRPr sz="2400" kern="1200">
                <a:solidFill>
                  <a:schemeClr val="tx1">
                    <a:tint val="75000"/>
                  </a:schemeClr>
                </a:solidFill>
                <a:latin typeface="+mn-lt"/>
                <a:ea typeface="+mn-ea"/>
                <a:cs typeface="+mn-cs"/>
              </a:defRPr>
            </a:lvl3pPr>
            <a:lvl4pPr marL="1371600" indent="0" algn="ctr" rtl="0" eaLnBrk="1" fontAlgn="base" hangingPunct="1">
              <a:spcBef>
                <a:spcPct val="20000"/>
              </a:spcBef>
              <a:spcAft>
                <a:spcPct val="0"/>
              </a:spcAft>
              <a:buFont typeface="Arial" charset="0"/>
              <a:buNone/>
              <a:defRPr sz="2000" kern="1200">
                <a:solidFill>
                  <a:schemeClr val="tx1">
                    <a:tint val="75000"/>
                  </a:schemeClr>
                </a:solidFill>
                <a:latin typeface="+mn-lt"/>
                <a:ea typeface="+mn-ea"/>
                <a:cs typeface="+mn-cs"/>
              </a:defRPr>
            </a:lvl4pPr>
            <a:lvl5pPr marL="1828800" indent="0" algn="ctr" rtl="0" eaLnBrk="1" fontAlgn="base" hangingPunct="1">
              <a:spcBef>
                <a:spcPct val="20000"/>
              </a:spcBef>
              <a:spcAft>
                <a:spcPct val="0"/>
              </a:spcAft>
              <a:buFont typeface="Arial"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fontAlgn="auto">
              <a:spcBef>
                <a:spcPts val="0"/>
              </a:spcBef>
              <a:spcAft>
                <a:spcPts val="0"/>
              </a:spcAft>
              <a:defRPr/>
            </a:pPr>
            <a:r>
              <a:rPr lang="en-US" sz="800" dirty="0" err="1">
                <a:solidFill>
                  <a:schemeClr val="tx2">
                    <a:lumMod val="50000"/>
                  </a:schemeClr>
                </a:solidFill>
                <a:latin typeface="Arial" panose="020B0604020202020204" pitchFamily="34" charset="0"/>
                <a:cs typeface="Arial" panose="020B0604020202020204" pitchFamily="34" charset="0"/>
              </a:rPr>
              <a:t>Präsentation</a:t>
            </a:r>
            <a:r>
              <a:rPr lang="en-US" sz="800" dirty="0">
                <a:solidFill>
                  <a:schemeClr val="tx2">
                    <a:lumMod val="50000"/>
                  </a:schemeClr>
                </a:solidFill>
                <a:latin typeface="Arial" panose="020B0604020202020204" pitchFamily="34" charset="0"/>
                <a:cs typeface="Arial" panose="020B0604020202020204" pitchFamily="34" charset="0"/>
              </a:rPr>
              <a:t> der </a:t>
            </a:r>
            <a:r>
              <a:rPr lang="en-US" sz="800" dirty="0" err="1">
                <a:solidFill>
                  <a:schemeClr val="tx2">
                    <a:lumMod val="50000"/>
                  </a:schemeClr>
                </a:solidFill>
                <a:latin typeface="Arial" panose="020B0604020202020204" pitchFamily="34" charset="0"/>
                <a:cs typeface="Arial" panose="020B0604020202020204" pitchFamily="34" charset="0"/>
              </a:rPr>
              <a:t>Kernergebnisse</a:t>
            </a:r>
            <a:r>
              <a:rPr lang="en-US" sz="800" dirty="0">
                <a:solidFill>
                  <a:schemeClr val="tx2">
                    <a:lumMod val="50000"/>
                  </a:schemeClr>
                </a:solidFill>
                <a:latin typeface="Arial" panose="020B0604020202020204" pitchFamily="34" charset="0"/>
                <a:cs typeface="Arial" panose="020B0604020202020204" pitchFamily="34" charset="0"/>
              </a:rPr>
              <a:t> </a:t>
            </a:r>
          </a:p>
          <a:p>
            <a:pPr algn="l" fontAlgn="auto">
              <a:spcBef>
                <a:spcPts val="0"/>
              </a:spcBef>
              <a:spcAft>
                <a:spcPts val="0"/>
              </a:spcAft>
              <a:defRPr/>
            </a:pPr>
            <a:r>
              <a:rPr lang="en-US" sz="800" dirty="0" err="1">
                <a:solidFill>
                  <a:schemeClr val="tx2">
                    <a:lumMod val="50000"/>
                  </a:schemeClr>
                </a:solidFill>
                <a:latin typeface="Arial" panose="020B0604020202020204" pitchFamily="34" charset="0"/>
                <a:cs typeface="Arial" panose="020B0604020202020204" pitchFamily="34" charset="0"/>
              </a:rPr>
              <a:t>einer</a:t>
            </a:r>
            <a:r>
              <a:rPr lang="en-US" sz="800" dirty="0">
                <a:solidFill>
                  <a:schemeClr val="tx2">
                    <a:lumMod val="50000"/>
                  </a:schemeClr>
                </a:solidFill>
                <a:latin typeface="Arial" panose="020B0604020202020204" pitchFamily="34" charset="0"/>
                <a:cs typeface="Arial" panose="020B0604020202020204" pitchFamily="34" charset="0"/>
              </a:rPr>
              <a:t> </a:t>
            </a:r>
            <a:r>
              <a:rPr lang="en-US" sz="800" dirty="0" err="1">
                <a:solidFill>
                  <a:schemeClr val="tx2">
                    <a:lumMod val="50000"/>
                  </a:schemeClr>
                </a:solidFill>
                <a:latin typeface="Arial" panose="020B0604020202020204" pitchFamily="34" charset="0"/>
                <a:cs typeface="Arial" panose="020B0604020202020204" pitchFamily="34" charset="0"/>
              </a:rPr>
              <a:t>Studie</a:t>
            </a:r>
            <a:r>
              <a:rPr lang="en-US" sz="800" dirty="0">
                <a:solidFill>
                  <a:schemeClr val="tx2">
                    <a:lumMod val="50000"/>
                  </a:schemeClr>
                </a:solidFill>
                <a:latin typeface="Arial" panose="020B0604020202020204" pitchFamily="34" charset="0"/>
                <a:cs typeface="Arial" panose="020B0604020202020204" pitchFamily="34" charset="0"/>
              </a:rPr>
              <a:t> </a:t>
            </a:r>
            <a:r>
              <a:rPr lang="en-US" sz="800" dirty="0" err="1">
                <a:solidFill>
                  <a:schemeClr val="tx2">
                    <a:lumMod val="50000"/>
                  </a:schemeClr>
                </a:solidFill>
                <a:latin typeface="Arial" panose="020B0604020202020204" pitchFamily="34" charset="0"/>
                <a:cs typeface="Arial" panose="020B0604020202020204" pitchFamily="34" charset="0"/>
              </a:rPr>
              <a:t>im</a:t>
            </a:r>
            <a:r>
              <a:rPr lang="en-US" sz="800" dirty="0">
                <a:solidFill>
                  <a:schemeClr val="tx2">
                    <a:lumMod val="50000"/>
                  </a:schemeClr>
                </a:solidFill>
                <a:latin typeface="Arial" panose="020B0604020202020204" pitchFamily="34" charset="0"/>
                <a:cs typeface="Arial" panose="020B0604020202020204" pitchFamily="34" charset="0"/>
              </a:rPr>
              <a:t> </a:t>
            </a:r>
            <a:r>
              <a:rPr lang="en-US" sz="800" dirty="0" err="1">
                <a:solidFill>
                  <a:schemeClr val="tx2">
                    <a:lumMod val="50000"/>
                  </a:schemeClr>
                </a:solidFill>
                <a:latin typeface="Arial" panose="020B0604020202020204" pitchFamily="34" charset="0"/>
                <a:cs typeface="Arial" panose="020B0604020202020204" pitchFamily="34" charset="0"/>
              </a:rPr>
              <a:t>Auftrag</a:t>
            </a:r>
            <a:r>
              <a:rPr lang="en-US" sz="800" dirty="0">
                <a:solidFill>
                  <a:schemeClr val="tx2">
                    <a:lumMod val="50000"/>
                  </a:schemeClr>
                </a:solidFill>
                <a:latin typeface="Arial" panose="020B0604020202020204" pitchFamily="34" charset="0"/>
                <a:cs typeface="Arial" panose="020B0604020202020204" pitchFamily="34" charset="0"/>
              </a:rPr>
              <a:t> von</a:t>
            </a:r>
            <a:endParaRPr lang="de-AT" sz="800" dirty="0">
              <a:solidFill>
                <a:schemeClr val="tx2">
                  <a:lumMod val="50000"/>
                </a:schemeClr>
              </a:solidFill>
              <a:latin typeface="Arial" panose="020B0604020202020204" pitchFamily="34" charset="0"/>
              <a:cs typeface="Arial" panose="020B0604020202020204" pitchFamily="34" charset="0"/>
            </a:endParaRPr>
          </a:p>
        </p:txBody>
      </p:sp>
      <p:sp>
        <p:nvSpPr>
          <p:cNvPr id="6" name="Titel 1">
            <a:extLst>
              <a:ext uri="{FF2B5EF4-FFF2-40B4-BE49-F238E27FC236}">
                <a16:creationId xmlns:a16="http://schemas.microsoft.com/office/drawing/2014/main" id="{EA5AF450-C7EF-00BC-49F8-92D90DF394CB}"/>
              </a:ext>
            </a:extLst>
          </p:cNvPr>
          <p:cNvSpPr>
            <a:spLocks noGrp="1"/>
          </p:cNvSpPr>
          <p:nvPr>
            <p:ph type="title" hasCustomPrompt="1"/>
          </p:nvPr>
        </p:nvSpPr>
        <p:spPr>
          <a:xfrm>
            <a:off x="525008" y="1709739"/>
            <a:ext cx="10515600" cy="2293302"/>
          </a:xfrm>
        </p:spPr>
        <p:txBody>
          <a:bodyPr anchor="b">
            <a:normAutofit/>
          </a:bodyPr>
          <a:lstStyle>
            <a:lvl1pPr>
              <a:defRPr sz="4000" b="0"/>
            </a:lvl1pPr>
          </a:lstStyle>
          <a:p>
            <a:r>
              <a:rPr lang="de-DE" dirty="0"/>
              <a:t>MASTERTITELFORMAT BEARBEITEN</a:t>
            </a:r>
            <a:endParaRPr lang="de-AT" dirty="0"/>
          </a:p>
        </p:txBody>
      </p:sp>
      <p:sp>
        <p:nvSpPr>
          <p:cNvPr id="7" name="Textplatzhalter 2">
            <a:extLst>
              <a:ext uri="{FF2B5EF4-FFF2-40B4-BE49-F238E27FC236}">
                <a16:creationId xmlns:a16="http://schemas.microsoft.com/office/drawing/2014/main" id="{36172400-95BF-9C56-BD9E-0C0CD412E239}"/>
              </a:ext>
            </a:extLst>
          </p:cNvPr>
          <p:cNvSpPr>
            <a:spLocks noGrp="1"/>
          </p:cNvSpPr>
          <p:nvPr>
            <p:ph type="body" idx="1"/>
          </p:nvPr>
        </p:nvSpPr>
        <p:spPr>
          <a:xfrm>
            <a:off x="525008" y="4003041"/>
            <a:ext cx="10515600" cy="1557949"/>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pic>
        <p:nvPicPr>
          <p:cNvPr id="8" name="Grafik 7" descr="Ein Bild, das Zeichnung enthält.&#10;&#10;Automatisch generierte Beschreibung">
            <a:extLst>
              <a:ext uri="{FF2B5EF4-FFF2-40B4-BE49-F238E27FC236}">
                <a16:creationId xmlns:a16="http://schemas.microsoft.com/office/drawing/2014/main" id="{1BA31F78-247C-FE8D-0B9F-1F538F393FF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4356" y="419100"/>
            <a:ext cx="2806700" cy="784225"/>
          </a:xfrm>
          <a:prstGeom prst="rect">
            <a:avLst/>
          </a:prstGeom>
        </p:spPr>
      </p:pic>
      <p:sp>
        <p:nvSpPr>
          <p:cNvPr id="2" name="Bildplatzhalter 3">
            <a:extLst>
              <a:ext uri="{FF2B5EF4-FFF2-40B4-BE49-F238E27FC236}">
                <a16:creationId xmlns:a16="http://schemas.microsoft.com/office/drawing/2014/main" id="{1553E637-24F3-E54C-2FD7-C0BB38395233}"/>
              </a:ext>
            </a:extLst>
          </p:cNvPr>
          <p:cNvSpPr>
            <a:spLocks noGrp="1"/>
          </p:cNvSpPr>
          <p:nvPr>
            <p:ph type="pic" sz="quarter" idx="12"/>
          </p:nvPr>
        </p:nvSpPr>
        <p:spPr>
          <a:xfrm>
            <a:off x="2177415" y="6164307"/>
            <a:ext cx="982345" cy="384329"/>
          </a:xfrm>
        </p:spPr>
        <p:txBody>
          <a:bodyPr>
            <a:noAutofit/>
          </a:bodyPr>
          <a:lstStyle>
            <a:lvl1pPr>
              <a:defRPr sz="1000"/>
            </a:lvl1pPr>
          </a:lstStyle>
          <a:p>
            <a:r>
              <a:rPr lang="de-DE"/>
              <a:t>Bild durch Klicken auf Symbol hinzufügen</a:t>
            </a:r>
            <a:endParaRPr lang="de-AT" dirty="0"/>
          </a:p>
        </p:txBody>
      </p:sp>
      <p:sp>
        <p:nvSpPr>
          <p:cNvPr id="9" name="Fußzeilenplatzhalter 6">
            <a:extLst>
              <a:ext uri="{FF2B5EF4-FFF2-40B4-BE49-F238E27FC236}">
                <a16:creationId xmlns:a16="http://schemas.microsoft.com/office/drawing/2014/main" id="{5A7914E1-746F-BF46-B78E-9BB0E30A18F2}"/>
              </a:ext>
            </a:extLst>
          </p:cNvPr>
          <p:cNvSpPr>
            <a:spLocks noGrp="1"/>
          </p:cNvSpPr>
          <p:nvPr>
            <p:ph type="ftr" sz="quarter" idx="10"/>
          </p:nvPr>
        </p:nvSpPr>
        <p:spPr>
          <a:xfrm>
            <a:off x="3788230" y="6290994"/>
            <a:ext cx="7252378" cy="358487"/>
          </a:xfrm>
        </p:spPr>
        <p:txBody>
          <a:bodyPr/>
          <a:lstStyle/>
          <a:p>
            <a:endParaRPr lang="de-AT" dirty="0"/>
          </a:p>
        </p:txBody>
      </p:sp>
      <p:sp>
        <p:nvSpPr>
          <p:cNvPr id="10" name="Foliennummernplatzhalter 3">
            <a:extLst>
              <a:ext uri="{FF2B5EF4-FFF2-40B4-BE49-F238E27FC236}">
                <a16:creationId xmlns:a16="http://schemas.microsoft.com/office/drawing/2014/main" id="{C073B5F4-5B7A-7C0E-312E-3C35F64432F6}"/>
              </a:ext>
            </a:extLst>
          </p:cNvPr>
          <p:cNvSpPr>
            <a:spLocks noGrp="1"/>
          </p:cNvSpPr>
          <p:nvPr>
            <p:ph type="sldNum" sz="quarter" idx="4"/>
          </p:nvPr>
        </p:nvSpPr>
        <p:spPr>
          <a:xfrm>
            <a:off x="11309008" y="6323672"/>
            <a:ext cx="603994" cy="293133"/>
          </a:xfrm>
          <a:prstGeom prst="rect">
            <a:avLst/>
          </a:prstGeom>
        </p:spPr>
        <p:txBody>
          <a:bodyPr vert="horz" lIns="91440" tIns="45720" rIns="91440" bIns="45720" rtlCol="0" anchor="ctr"/>
          <a:lstStyle>
            <a:lvl1pPr algn="r">
              <a:defRPr sz="1200" b="0" i="0">
                <a:solidFill>
                  <a:schemeClr val="tx1">
                    <a:tint val="75000"/>
                  </a:schemeClr>
                </a:solidFill>
                <a:latin typeface="Segoe UI Semilight" panose="020B0402040204020203" pitchFamily="34" charset="0"/>
                <a:cs typeface="Segoe UI Semilight" panose="020B0402040204020203" pitchFamily="34" charset="0"/>
              </a:defRPr>
            </a:lvl1pPr>
          </a:lstStyle>
          <a:p>
            <a:fld id="{59C4F3FA-A2F1-9148-970C-1E5A4D250138}" type="slidenum">
              <a:rPr lang="de-DE" smtClean="0"/>
              <a:pPr/>
              <a:t>‹Nr.›</a:t>
            </a:fld>
            <a:endParaRPr lang="de-DE" dirty="0"/>
          </a:p>
        </p:txBody>
      </p:sp>
    </p:spTree>
    <p:extLst>
      <p:ext uri="{BB962C8B-B14F-4D97-AF65-F5344CB8AC3E}">
        <p14:creationId xmlns:p14="http://schemas.microsoft.com/office/powerpoint/2010/main" val="34635402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3_DIAGRAMM(mit Beschriftung)-TEXT">
    <p:bg>
      <p:bgPr>
        <a:solidFill>
          <a:srgbClr val="F1F1F1"/>
        </a:solidFill>
        <a:effectLst/>
      </p:bgPr>
    </p:bg>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A083FA00-7F03-0F16-B13E-F4B2647F29A4}"/>
              </a:ext>
            </a:extLst>
          </p:cNvPr>
          <p:cNvSpPr/>
          <p:nvPr userDrawn="1"/>
        </p:nvSpPr>
        <p:spPr>
          <a:xfrm>
            <a:off x="926592" y="1551432"/>
            <a:ext cx="3755136" cy="3755136"/>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sz="13800" b="1" i="0" dirty="0">
              <a:solidFill>
                <a:srgbClr val="B1D69A"/>
              </a:solidFill>
              <a:latin typeface="Segoe UI" panose="020B0502040204020203" pitchFamily="34" charset="0"/>
              <a:cs typeface="Segoe UI" panose="020B0502040204020203" pitchFamily="34" charset="0"/>
            </a:endParaRPr>
          </a:p>
        </p:txBody>
      </p:sp>
      <p:sp>
        <p:nvSpPr>
          <p:cNvPr id="3" name="Textfeld 2">
            <a:extLst>
              <a:ext uri="{FF2B5EF4-FFF2-40B4-BE49-F238E27FC236}">
                <a16:creationId xmlns:a16="http://schemas.microsoft.com/office/drawing/2014/main" id="{FC4D08EC-784D-463A-41FB-AE045583A84D}"/>
              </a:ext>
            </a:extLst>
          </p:cNvPr>
          <p:cNvSpPr txBox="1"/>
          <p:nvPr userDrawn="1"/>
        </p:nvSpPr>
        <p:spPr>
          <a:xfrm>
            <a:off x="5157216" y="1566672"/>
            <a:ext cx="6108192" cy="3630168"/>
          </a:xfrm>
          <a:prstGeom prst="rect">
            <a:avLst/>
          </a:prstGeom>
          <a:noFill/>
          <a:ln>
            <a:noFill/>
          </a:ln>
        </p:spPr>
        <p:txBody>
          <a:bodyPr wrap="square" rtlCol="0">
            <a:spAutoFit/>
          </a:bodyPr>
          <a:lstStyle/>
          <a:p>
            <a:endParaRPr lang="de-DE" dirty="0"/>
          </a:p>
        </p:txBody>
      </p:sp>
      <p:sp>
        <p:nvSpPr>
          <p:cNvPr id="6" name="Textplatzhalter 18">
            <a:extLst>
              <a:ext uri="{FF2B5EF4-FFF2-40B4-BE49-F238E27FC236}">
                <a16:creationId xmlns:a16="http://schemas.microsoft.com/office/drawing/2014/main" id="{C52A1E0D-3AC5-1347-DD63-A9E74C242AAD}"/>
              </a:ext>
            </a:extLst>
          </p:cNvPr>
          <p:cNvSpPr>
            <a:spLocks noGrp="1"/>
          </p:cNvSpPr>
          <p:nvPr>
            <p:ph type="body" sz="quarter" idx="12" hasCustomPrompt="1"/>
          </p:nvPr>
        </p:nvSpPr>
        <p:spPr>
          <a:xfrm>
            <a:off x="5157215" y="1472184"/>
            <a:ext cx="6103199" cy="1002794"/>
          </a:xfrm>
          <a:noFill/>
        </p:spPr>
        <p:txBody>
          <a:bodyPr lIns="216000" tIns="216000" rIns="216000" bIns="36000" anchor="b" anchorCtr="0">
            <a:noAutofit/>
          </a:bodyPr>
          <a:lstStyle>
            <a:lvl1pPr marL="0" indent="0">
              <a:buFontTx/>
              <a:buNone/>
              <a:defRPr sz="2800" b="0" i="0" spc="170" baseline="0">
                <a:solidFill>
                  <a:srgbClr val="000000"/>
                </a:solidFill>
                <a:latin typeface="Segoe UI Semibold" panose="020B0502040204020203" pitchFamily="34" charset="0"/>
                <a:cs typeface="Segoe UI Semibold" panose="020B0502040204020203" pitchFamily="34" charset="0"/>
              </a:defRPr>
            </a:lvl1pPr>
            <a:lvl2pPr marL="457200" indent="0">
              <a:buFontTx/>
              <a:buNone/>
              <a:defRPr sz="2000" b="1"/>
            </a:lvl2pPr>
            <a:lvl3pPr marL="914400" indent="0">
              <a:buFontTx/>
              <a:buNone/>
              <a:defRPr sz="2000" b="1"/>
            </a:lvl3pPr>
            <a:lvl4pPr marL="1371600" indent="0">
              <a:buFontTx/>
              <a:buNone/>
              <a:defRPr sz="2000" b="1"/>
            </a:lvl4pPr>
            <a:lvl5pPr marL="1828800" indent="0">
              <a:buFontTx/>
              <a:buNone/>
              <a:defRPr sz="2000" b="1"/>
            </a:lvl5pPr>
          </a:lstStyle>
          <a:p>
            <a:pPr lvl="0"/>
            <a:r>
              <a:rPr lang="de-DE" dirty="0"/>
              <a:t>MASTERTEXTFORMAT BEARBEITEN</a:t>
            </a:r>
          </a:p>
        </p:txBody>
      </p:sp>
      <p:sp>
        <p:nvSpPr>
          <p:cNvPr id="7" name="Textplatzhalter 23">
            <a:extLst>
              <a:ext uri="{FF2B5EF4-FFF2-40B4-BE49-F238E27FC236}">
                <a16:creationId xmlns:a16="http://schemas.microsoft.com/office/drawing/2014/main" id="{ACA9CF71-C786-6F5C-E37A-A5541FC6007A}"/>
              </a:ext>
            </a:extLst>
          </p:cNvPr>
          <p:cNvSpPr>
            <a:spLocks noGrp="1"/>
          </p:cNvSpPr>
          <p:nvPr>
            <p:ph type="body" sz="quarter" idx="13"/>
          </p:nvPr>
        </p:nvSpPr>
        <p:spPr>
          <a:xfrm>
            <a:off x="5157216" y="2474977"/>
            <a:ext cx="6108192" cy="2816351"/>
          </a:xfrm>
          <a:noFill/>
        </p:spPr>
        <p:txBody>
          <a:bodyPr lIns="216000" tIns="216000" rIns="216000" bIns="216000">
            <a:normAutofit/>
          </a:bodyPr>
          <a:lstStyle>
            <a:lvl1pPr marL="0" indent="0">
              <a:buNone/>
              <a:defRPr sz="2000">
                <a:solidFill>
                  <a:srgbClr val="000000"/>
                </a:solidFill>
              </a:defRPr>
            </a:lvl1pPr>
            <a:lvl2pPr>
              <a:defRPr sz="2000">
                <a:solidFill>
                  <a:srgbClr val="000000"/>
                </a:solidFill>
              </a:defRPr>
            </a:lvl2pPr>
            <a:lvl3pPr>
              <a:defRPr sz="2000">
                <a:solidFill>
                  <a:srgbClr val="000000"/>
                </a:solidFill>
              </a:defRPr>
            </a:lvl3pPr>
            <a:lvl4pPr>
              <a:defRPr sz="2000">
                <a:solidFill>
                  <a:srgbClr val="000000"/>
                </a:solidFill>
              </a:defRPr>
            </a:lvl4pPr>
            <a:lvl5pPr>
              <a:defRPr sz="2000">
                <a:solidFill>
                  <a:srgbClr val="000000"/>
                </a:solidFill>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dirty="0"/>
          </a:p>
        </p:txBody>
      </p:sp>
      <p:cxnSp>
        <p:nvCxnSpPr>
          <p:cNvPr id="12" name="Gerade Verbindung 11">
            <a:extLst>
              <a:ext uri="{FF2B5EF4-FFF2-40B4-BE49-F238E27FC236}">
                <a16:creationId xmlns:a16="http://schemas.microsoft.com/office/drawing/2014/main" id="{4CF80143-71D1-AE70-3AE3-FC06B655AC32}"/>
              </a:ext>
            </a:extLst>
          </p:cNvPr>
          <p:cNvCxnSpPr>
            <a:cxnSpLocks/>
          </p:cNvCxnSpPr>
          <p:nvPr userDrawn="1"/>
        </p:nvCxnSpPr>
        <p:spPr>
          <a:xfrm>
            <a:off x="4962144" y="1566672"/>
            <a:ext cx="0" cy="3739895"/>
          </a:xfrm>
          <a:prstGeom prst="line">
            <a:avLst/>
          </a:prstGeom>
          <a:ln w="317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7" name="Textplatzhalter 18">
            <a:extLst>
              <a:ext uri="{FF2B5EF4-FFF2-40B4-BE49-F238E27FC236}">
                <a16:creationId xmlns:a16="http://schemas.microsoft.com/office/drawing/2014/main" id="{E9108DDB-59BF-EB8E-52E4-3877C7DE3D2E}"/>
              </a:ext>
            </a:extLst>
          </p:cNvPr>
          <p:cNvSpPr>
            <a:spLocks noGrp="1"/>
          </p:cNvSpPr>
          <p:nvPr>
            <p:ph type="body" sz="quarter" idx="14" hasCustomPrompt="1"/>
          </p:nvPr>
        </p:nvSpPr>
        <p:spPr>
          <a:xfrm>
            <a:off x="1146810" y="2609597"/>
            <a:ext cx="3314700" cy="1638806"/>
          </a:xfrm>
          <a:noFill/>
        </p:spPr>
        <p:txBody>
          <a:bodyPr lIns="216000" tIns="216000" rIns="216000" bIns="36000" anchor="t" anchorCtr="0">
            <a:noAutofit/>
          </a:bodyPr>
          <a:lstStyle>
            <a:lvl1pPr marL="0" indent="0" algn="ctr">
              <a:buFontTx/>
              <a:buNone/>
              <a:defRPr sz="9600" b="1" spc="-150" baseline="0">
                <a:solidFill>
                  <a:srgbClr val="B1D69A"/>
                </a:solidFill>
              </a:defRPr>
            </a:lvl1pPr>
            <a:lvl2pPr marL="457200" indent="0">
              <a:buFontTx/>
              <a:buNone/>
              <a:defRPr sz="2000" b="1"/>
            </a:lvl2pPr>
            <a:lvl3pPr marL="914400" indent="0">
              <a:buFontTx/>
              <a:buNone/>
              <a:defRPr sz="2000" b="1"/>
            </a:lvl3pPr>
            <a:lvl4pPr marL="1371600" indent="0">
              <a:buFontTx/>
              <a:buNone/>
              <a:defRPr sz="2000" b="1"/>
            </a:lvl4pPr>
            <a:lvl5pPr marL="1828800" indent="0">
              <a:buFontTx/>
              <a:buNone/>
              <a:defRPr sz="2000" b="1"/>
            </a:lvl5pPr>
          </a:lstStyle>
          <a:p>
            <a:pPr lvl="0"/>
            <a:r>
              <a:rPr lang="de-DE" dirty="0"/>
              <a:t>33%</a:t>
            </a:r>
          </a:p>
        </p:txBody>
      </p:sp>
      <p:sp>
        <p:nvSpPr>
          <p:cNvPr id="5" name="Fußzeilenplatzhalter 6">
            <a:extLst>
              <a:ext uri="{FF2B5EF4-FFF2-40B4-BE49-F238E27FC236}">
                <a16:creationId xmlns:a16="http://schemas.microsoft.com/office/drawing/2014/main" id="{31B3691A-A447-A3F9-2C8D-5AA5EB5969C8}"/>
              </a:ext>
            </a:extLst>
          </p:cNvPr>
          <p:cNvSpPr>
            <a:spLocks noGrp="1"/>
          </p:cNvSpPr>
          <p:nvPr>
            <p:ph type="ftr" sz="quarter" idx="10"/>
          </p:nvPr>
        </p:nvSpPr>
        <p:spPr>
          <a:xfrm>
            <a:off x="3788230" y="6290994"/>
            <a:ext cx="7252378" cy="358487"/>
          </a:xfrm>
        </p:spPr>
        <p:txBody>
          <a:bodyPr/>
          <a:lstStyle/>
          <a:p>
            <a:endParaRPr lang="de-AT" dirty="0"/>
          </a:p>
        </p:txBody>
      </p:sp>
      <p:sp>
        <p:nvSpPr>
          <p:cNvPr id="8" name="Foliennummernplatzhalter 3">
            <a:extLst>
              <a:ext uri="{FF2B5EF4-FFF2-40B4-BE49-F238E27FC236}">
                <a16:creationId xmlns:a16="http://schemas.microsoft.com/office/drawing/2014/main" id="{76FFC324-4AA9-021A-B93F-7ABAB1B9FE40}"/>
              </a:ext>
            </a:extLst>
          </p:cNvPr>
          <p:cNvSpPr>
            <a:spLocks noGrp="1"/>
          </p:cNvSpPr>
          <p:nvPr>
            <p:ph type="sldNum" sz="quarter" idx="4"/>
          </p:nvPr>
        </p:nvSpPr>
        <p:spPr>
          <a:xfrm>
            <a:off x="11309008" y="6323672"/>
            <a:ext cx="603994" cy="293133"/>
          </a:xfrm>
          <a:prstGeom prst="rect">
            <a:avLst/>
          </a:prstGeom>
        </p:spPr>
        <p:txBody>
          <a:bodyPr vert="horz" lIns="91440" tIns="45720" rIns="91440" bIns="45720" rtlCol="0" anchor="ctr"/>
          <a:lstStyle>
            <a:lvl1pPr algn="r">
              <a:defRPr sz="1200" b="0" i="0">
                <a:solidFill>
                  <a:schemeClr val="tx1">
                    <a:tint val="75000"/>
                  </a:schemeClr>
                </a:solidFill>
                <a:latin typeface="Segoe UI Semilight" panose="020B0402040204020203" pitchFamily="34" charset="0"/>
                <a:cs typeface="Segoe UI Semilight" panose="020B0402040204020203" pitchFamily="34" charset="0"/>
              </a:defRPr>
            </a:lvl1pPr>
          </a:lstStyle>
          <a:p>
            <a:fld id="{59C4F3FA-A2F1-9148-970C-1E5A4D250138}" type="slidenum">
              <a:rPr lang="de-DE" smtClean="0"/>
              <a:pPr/>
              <a:t>‹Nr.›</a:t>
            </a:fld>
            <a:endParaRPr lang="de-DE" dirty="0"/>
          </a:p>
        </p:txBody>
      </p:sp>
    </p:spTree>
    <p:extLst>
      <p:ext uri="{BB962C8B-B14F-4D97-AF65-F5344CB8AC3E}">
        <p14:creationId xmlns:p14="http://schemas.microsoft.com/office/powerpoint/2010/main" val="3065058254"/>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4_DIAGRAMM(mit Beschriftung)-TEXT">
    <p:bg>
      <p:bgPr>
        <a:solidFill>
          <a:srgbClr val="F1F1F1"/>
        </a:solidFill>
        <a:effectLst/>
      </p:bgPr>
    </p:bg>
    <p:spTree>
      <p:nvGrpSpPr>
        <p:cNvPr id="1" name=""/>
        <p:cNvGrpSpPr/>
        <p:nvPr/>
      </p:nvGrpSpPr>
      <p:grpSpPr>
        <a:xfrm>
          <a:off x="0" y="0"/>
          <a:ext cx="0" cy="0"/>
          <a:chOff x="0" y="0"/>
          <a:chExt cx="0" cy="0"/>
        </a:xfrm>
      </p:grpSpPr>
      <p:sp>
        <p:nvSpPr>
          <p:cNvPr id="19" name="Textplatzhalter 18">
            <a:extLst>
              <a:ext uri="{FF2B5EF4-FFF2-40B4-BE49-F238E27FC236}">
                <a16:creationId xmlns:a16="http://schemas.microsoft.com/office/drawing/2014/main" id="{4546C3BE-FCA3-40B6-B6EE-918B301D1641}"/>
              </a:ext>
            </a:extLst>
          </p:cNvPr>
          <p:cNvSpPr>
            <a:spLocks noGrp="1"/>
          </p:cNvSpPr>
          <p:nvPr>
            <p:ph type="body" sz="quarter" idx="12" hasCustomPrompt="1"/>
          </p:nvPr>
        </p:nvSpPr>
        <p:spPr>
          <a:xfrm>
            <a:off x="1673009" y="702647"/>
            <a:ext cx="4086000" cy="728203"/>
          </a:xfrm>
          <a:solidFill>
            <a:srgbClr val="FFBD87"/>
          </a:solidFill>
        </p:spPr>
        <p:txBody>
          <a:bodyPr lIns="180000" tIns="108000" rIns="180000" bIns="36000" anchor="b" anchorCtr="0">
            <a:noAutofit/>
          </a:bodyPr>
          <a:lstStyle>
            <a:lvl1pPr marL="0" indent="0">
              <a:buFontTx/>
              <a:buNone/>
              <a:defRPr sz="2000" b="0" spc="170" baseline="0">
                <a:solidFill>
                  <a:schemeClr val="tx1"/>
                </a:solidFill>
              </a:defRPr>
            </a:lvl1pPr>
            <a:lvl2pPr marL="457200" indent="0">
              <a:buFontTx/>
              <a:buNone/>
              <a:defRPr sz="2000" b="1"/>
            </a:lvl2pPr>
            <a:lvl3pPr marL="914400" indent="0">
              <a:buFontTx/>
              <a:buNone/>
              <a:defRPr sz="2000" b="1"/>
            </a:lvl3pPr>
            <a:lvl4pPr marL="1371600" indent="0">
              <a:buFontTx/>
              <a:buNone/>
              <a:defRPr sz="2000" b="1"/>
            </a:lvl4pPr>
            <a:lvl5pPr marL="1828800" indent="0">
              <a:buFontTx/>
              <a:buNone/>
              <a:defRPr sz="2000" b="1"/>
            </a:lvl5pPr>
          </a:lstStyle>
          <a:p>
            <a:pPr lvl="0"/>
            <a:r>
              <a:rPr lang="de-DE" dirty="0"/>
              <a:t>MASTERTEXTFORMAT BEARBEITEN</a:t>
            </a:r>
          </a:p>
        </p:txBody>
      </p:sp>
      <p:sp>
        <p:nvSpPr>
          <p:cNvPr id="8" name="Textplatzhalter 18">
            <a:extLst>
              <a:ext uri="{FF2B5EF4-FFF2-40B4-BE49-F238E27FC236}">
                <a16:creationId xmlns:a16="http://schemas.microsoft.com/office/drawing/2014/main" id="{1B8F10FF-EFAD-C86A-C605-7DAD7581DA3D}"/>
              </a:ext>
            </a:extLst>
          </p:cNvPr>
          <p:cNvSpPr>
            <a:spLocks noGrp="1"/>
          </p:cNvSpPr>
          <p:nvPr>
            <p:ph type="body" sz="quarter" idx="16" hasCustomPrompt="1"/>
          </p:nvPr>
        </p:nvSpPr>
        <p:spPr>
          <a:xfrm>
            <a:off x="1673009" y="3793403"/>
            <a:ext cx="4086000" cy="728203"/>
          </a:xfrm>
          <a:solidFill>
            <a:srgbClr val="EFDD3A"/>
          </a:solidFill>
        </p:spPr>
        <p:txBody>
          <a:bodyPr lIns="180000" tIns="108000" rIns="180000" bIns="36000" anchor="b" anchorCtr="0">
            <a:noAutofit/>
          </a:bodyPr>
          <a:lstStyle>
            <a:lvl1pPr marL="0" indent="0">
              <a:buFontTx/>
              <a:buNone/>
              <a:defRPr sz="2000" b="0" spc="170" baseline="0">
                <a:solidFill>
                  <a:schemeClr val="tx1"/>
                </a:solidFill>
              </a:defRPr>
            </a:lvl1pPr>
            <a:lvl2pPr marL="457200" indent="0">
              <a:buFontTx/>
              <a:buNone/>
              <a:defRPr sz="2000" b="1"/>
            </a:lvl2pPr>
            <a:lvl3pPr marL="914400" indent="0">
              <a:buFontTx/>
              <a:buNone/>
              <a:defRPr sz="2000" b="1"/>
            </a:lvl3pPr>
            <a:lvl4pPr marL="1371600" indent="0">
              <a:buFontTx/>
              <a:buNone/>
              <a:defRPr sz="2000" b="1"/>
            </a:lvl4pPr>
            <a:lvl5pPr marL="1828800" indent="0">
              <a:buFontTx/>
              <a:buNone/>
              <a:defRPr sz="2000" b="1"/>
            </a:lvl5pPr>
          </a:lstStyle>
          <a:p>
            <a:pPr lvl="0"/>
            <a:r>
              <a:rPr lang="de-DE" dirty="0"/>
              <a:t>MASTERTEXTFORMAT BEARBEITEN</a:t>
            </a:r>
          </a:p>
        </p:txBody>
      </p:sp>
      <p:sp>
        <p:nvSpPr>
          <p:cNvPr id="11" name="Textplatzhalter 18">
            <a:extLst>
              <a:ext uri="{FF2B5EF4-FFF2-40B4-BE49-F238E27FC236}">
                <a16:creationId xmlns:a16="http://schemas.microsoft.com/office/drawing/2014/main" id="{38885F7A-386A-5D25-6E30-96D42BEC173B}"/>
              </a:ext>
            </a:extLst>
          </p:cNvPr>
          <p:cNvSpPr>
            <a:spLocks noGrp="1"/>
          </p:cNvSpPr>
          <p:nvPr>
            <p:ph type="body" sz="quarter" idx="18" hasCustomPrompt="1"/>
          </p:nvPr>
        </p:nvSpPr>
        <p:spPr>
          <a:xfrm>
            <a:off x="6317022" y="3793403"/>
            <a:ext cx="4086000" cy="728203"/>
          </a:xfrm>
          <a:solidFill>
            <a:srgbClr val="62B3D4"/>
          </a:solidFill>
        </p:spPr>
        <p:txBody>
          <a:bodyPr lIns="180000" tIns="108000" rIns="180000" bIns="36000" anchor="b" anchorCtr="0">
            <a:noAutofit/>
          </a:bodyPr>
          <a:lstStyle>
            <a:lvl1pPr marL="0" indent="0">
              <a:buFontTx/>
              <a:buNone/>
              <a:defRPr sz="2000" b="0" spc="170" baseline="0">
                <a:solidFill>
                  <a:schemeClr val="tx1"/>
                </a:solidFill>
              </a:defRPr>
            </a:lvl1pPr>
            <a:lvl2pPr marL="457200" indent="0">
              <a:buFontTx/>
              <a:buNone/>
              <a:defRPr sz="2000" b="1"/>
            </a:lvl2pPr>
            <a:lvl3pPr marL="914400" indent="0">
              <a:buFontTx/>
              <a:buNone/>
              <a:defRPr sz="2000" b="1"/>
            </a:lvl3pPr>
            <a:lvl4pPr marL="1371600" indent="0">
              <a:buFontTx/>
              <a:buNone/>
              <a:defRPr sz="2000" b="1"/>
            </a:lvl4pPr>
            <a:lvl5pPr marL="1828800" indent="0">
              <a:buFontTx/>
              <a:buNone/>
              <a:defRPr sz="2000" b="1"/>
            </a:lvl5pPr>
          </a:lstStyle>
          <a:p>
            <a:pPr lvl="0"/>
            <a:r>
              <a:rPr lang="de-DE" dirty="0"/>
              <a:t>MASTERTEXTFORMAT BEARBEITEN</a:t>
            </a:r>
          </a:p>
        </p:txBody>
      </p:sp>
      <p:sp>
        <p:nvSpPr>
          <p:cNvPr id="4" name="Textplatzhalter 18">
            <a:extLst>
              <a:ext uri="{FF2B5EF4-FFF2-40B4-BE49-F238E27FC236}">
                <a16:creationId xmlns:a16="http://schemas.microsoft.com/office/drawing/2014/main" id="{BC5700F7-CEE3-604B-A3E4-BFED6F0400C0}"/>
              </a:ext>
            </a:extLst>
          </p:cNvPr>
          <p:cNvSpPr>
            <a:spLocks noGrp="1"/>
          </p:cNvSpPr>
          <p:nvPr>
            <p:ph type="body" sz="quarter" idx="14" hasCustomPrompt="1"/>
          </p:nvPr>
        </p:nvSpPr>
        <p:spPr>
          <a:xfrm>
            <a:off x="6317022" y="702647"/>
            <a:ext cx="4086000" cy="728203"/>
          </a:xfrm>
          <a:solidFill>
            <a:srgbClr val="B1D69A"/>
          </a:solidFill>
        </p:spPr>
        <p:txBody>
          <a:bodyPr lIns="180000" tIns="108000" rIns="180000" bIns="36000" anchor="b" anchorCtr="0">
            <a:noAutofit/>
          </a:bodyPr>
          <a:lstStyle>
            <a:lvl1pPr marL="0" indent="0">
              <a:buFontTx/>
              <a:buNone/>
              <a:defRPr sz="2000" b="0" spc="170" baseline="0">
                <a:solidFill>
                  <a:schemeClr val="tx1"/>
                </a:solidFill>
              </a:defRPr>
            </a:lvl1pPr>
            <a:lvl2pPr marL="457200" indent="0">
              <a:buFontTx/>
              <a:buNone/>
              <a:defRPr sz="2000" b="1"/>
            </a:lvl2pPr>
            <a:lvl3pPr marL="914400" indent="0">
              <a:buFontTx/>
              <a:buNone/>
              <a:defRPr sz="2000" b="1"/>
            </a:lvl3pPr>
            <a:lvl4pPr marL="1371600" indent="0">
              <a:buFontTx/>
              <a:buNone/>
              <a:defRPr sz="2000" b="1"/>
            </a:lvl4pPr>
            <a:lvl5pPr marL="1828800" indent="0">
              <a:buFontTx/>
              <a:buNone/>
              <a:defRPr sz="2000" b="1"/>
            </a:lvl5pPr>
          </a:lstStyle>
          <a:p>
            <a:pPr lvl="0"/>
            <a:r>
              <a:rPr lang="de-DE" dirty="0"/>
              <a:t>MASTERTEXTFORMAT BEARBEITEN</a:t>
            </a:r>
          </a:p>
        </p:txBody>
      </p:sp>
      <p:sp>
        <p:nvSpPr>
          <p:cNvPr id="24" name="Textplatzhalter 23">
            <a:extLst>
              <a:ext uri="{FF2B5EF4-FFF2-40B4-BE49-F238E27FC236}">
                <a16:creationId xmlns:a16="http://schemas.microsoft.com/office/drawing/2014/main" id="{35F0BBDB-3D95-430E-8185-109F1A79EA95}"/>
              </a:ext>
            </a:extLst>
          </p:cNvPr>
          <p:cNvSpPr>
            <a:spLocks noGrp="1"/>
          </p:cNvSpPr>
          <p:nvPr>
            <p:ph type="body" sz="quarter" idx="13"/>
          </p:nvPr>
        </p:nvSpPr>
        <p:spPr>
          <a:xfrm>
            <a:off x="1673009" y="1430852"/>
            <a:ext cx="4089343" cy="1883848"/>
          </a:xfrm>
          <a:solidFill>
            <a:srgbClr val="FFBD87"/>
          </a:solidFill>
        </p:spPr>
        <p:txBody>
          <a:bodyPr lIns="180000" tIns="108000" rIns="180000" bIns="108000">
            <a:normAutofit/>
          </a:bodyPr>
          <a:lstStyle>
            <a:lvl1pPr marL="0" indent="0">
              <a:buNone/>
              <a:defRPr sz="1800"/>
            </a:lvl1pPr>
            <a:lvl2pPr>
              <a:defRPr sz="1800"/>
            </a:lvl2pPr>
            <a:lvl3pPr>
              <a:defRPr sz="1800"/>
            </a:lvl3pPr>
            <a:lvl4pPr>
              <a:defRPr sz="1800"/>
            </a:lvl4pPr>
            <a:lvl5pPr>
              <a:defRPr sz="18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dirty="0"/>
          </a:p>
        </p:txBody>
      </p:sp>
      <p:sp>
        <p:nvSpPr>
          <p:cNvPr id="5" name="Textplatzhalter 23">
            <a:extLst>
              <a:ext uri="{FF2B5EF4-FFF2-40B4-BE49-F238E27FC236}">
                <a16:creationId xmlns:a16="http://schemas.microsoft.com/office/drawing/2014/main" id="{CC5D8235-2DFC-FDB3-52A4-15F052876C6B}"/>
              </a:ext>
            </a:extLst>
          </p:cNvPr>
          <p:cNvSpPr>
            <a:spLocks noGrp="1"/>
          </p:cNvSpPr>
          <p:nvPr>
            <p:ph type="body" sz="quarter" idx="15"/>
          </p:nvPr>
        </p:nvSpPr>
        <p:spPr>
          <a:xfrm>
            <a:off x="6317022" y="1430852"/>
            <a:ext cx="4089343" cy="1883848"/>
          </a:xfrm>
          <a:solidFill>
            <a:srgbClr val="B1D69A"/>
          </a:solidFill>
        </p:spPr>
        <p:txBody>
          <a:bodyPr lIns="180000" tIns="108000" rIns="180000" bIns="108000">
            <a:normAutofit/>
          </a:bodyPr>
          <a:lstStyle>
            <a:lvl1pPr marL="0" indent="0">
              <a:buNone/>
              <a:defRPr sz="1800"/>
            </a:lvl1pPr>
            <a:lvl2pPr>
              <a:defRPr sz="1800"/>
            </a:lvl2pPr>
            <a:lvl3pPr>
              <a:defRPr sz="1800"/>
            </a:lvl3pPr>
            <a:lvl4pPr>
              <a:defRPr sz="1800"/>
            </a:lvl4pPr>
            <a:lvl5pPr>
              <a:defRPr sz="18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dirty="0"/>
          </a:p>
        </p:txBody>
      </p:sp>
      <p:sp>
        <p:nvSpPr>
          <p:cNvPr id="9" name="Textplatzhalter 23">
            <a:extLst>
              <a:ext uri="{FF2B5EF4-FFF2-40B4-BE49-F238E27FC236}">
                <a16:creationId xmlns:a16="http://schemas.microsoft.com/office/drawing/2014/main" id="{6DBC6991-52EB-2296-FF7F-E7853520DA48}"/>
              </a:ext>
            </a:extLst>
          </p:cNvPr>
          <p:cNvSpPr>
            <a:spLocks noGrp="1"/>
          </p:cNvSpPr>
          <p:nvPr>
            <p:ph type="body" sz="quarter" idx="17"/>
          </p:nvPr>
        </p:nvSpPr>
        <p:spPr>
          <a:xfrm>
            <a:off x="1673009" y="4521608"/>
            <a:ext cx="4089343" cy="1883848"/>
          </a:xfrm>
          <a:solidFill>
            <a:srgbClr val="EFDD3A"/>
          </a:solidFill>
        </p:spPr>
        <p:txBody>
          <a:bodyPr lIns="180000" tIns="108000" rIns="180000" bIns="108000">
            <a:normAutofit/>
          </a:bodyPr>
          <a:lstStyle>
            <a:lvl1pPr marL="0" indent="0">
              <a:buNone/>
              <a:defRPr sz="1800"/>
            </a:lvl1pPr>
            <a:lvl2pPr>
              <a:defRPr sz="1800"/>
            </a:lvl2pPr>
            <a:lvl3pPr>
              <a:defRPr sz="1800"/>
            </a:lvl3pPr>
            <a:lvl4pPr>
              <a:defRPr sz="1800"/>
            </a:lvl4pPr>
            <a:lvl5pPr>
              <a:defRPr sz="18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dirty="0"/>
          </a:p>
        </p:txBody>
      </p:sp>
      <p:sp>
        <p:nvSpPr>
          <p:cNvPr id="14" name="Textplatzhalter 23">
            <a:extLst>
              <a:ext uri="{FF2B5EF4-FFF2-40B4-BE49-F238E27FC236}">
                <a16:creationId xmlns:a16="http://schemas.microsoft.com/office/drawing/2014/main" id="{0CCBDB8F-3CBE-4971-9BCB-51E7A4136A42}"/>
              </a:ext>
            </a:extLst>
          </p:cNvPr>
          <p:cNvSpPr>
            <a:spLocks noGrp="1"/>
          </p:cNvSpPr>
          <p:nvPr>
            <p:ph type="body" sz="quarter" idx="19"/>
          </p:nvPr>
        </p:nvSpPr>
        <p:spPr>
          <a:xfrm>
            <a:off x="6317022" y="4521608"/>
            <a:ext cx="4089343" cy="1883848"/>
          </a:xfrm>
          <a:solidFill>
            <a:srgbClr val="62B3D4"/>
          </a:solidFill>
        </p:spPr>
        <p:txBody>
          <a:bodyPr lIns="180000" tIns="108000" rIns="180000" bIns="108000">
            <a:normAutofit/>
          </a:bodyPr>
          <a:lstStyle>
            <a:lvl1pPr marL="0" indent="0">
              <a:buNone/>
              <a:defRPr sz="1800"/>
            </a:lvl1pPr>
            <a:lvl2pPr>
              <a:defRPr sz="1800"/>
            </a:lvl2pPr>
            <a:lvl3pPr>
              <a:defRPr sz="1800"/>
            </a:lvl3pPr>
            <a:lvl4pPr>
              <a:defRPr sz="1800"/>
            </a:lvl4pPr>
            <a:lvl5pPr>
              <a:defRPr sz="18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dirty="0"/>
          </a:p>
        </p:txBody>
      </p:sp>
      <p:sp>
        <p:nvSpPr>
          <p:cNvPr id="6" name="Foliennummernplatzhalter 3">
            <a:extLst>
              <a:ext uri="{FF2B5EF4-FFF2-40B4-BE49-F238E27FC236}">
                <a16:creationId xmlns:a16="http://schemas.microsoft.com/office/drawing/2014/main" id="{4D88DC4F-C195-9D77-BBA0-73473C37C7C4}"/>
              </a:ext>
            </a:extLst>
          </p:cNvPr>
          <p:cNvSpPr>
            <a:spLocks noGrp="1"/>
          </p:cNvSpPr>
          <p:nvPr>
            <p:ph type="sldNum" sz="quarter" idx="4"/>
          </p:nvPr>
        </p:nvSpPr>
        <p:spPr>
          <a:xfrm>
            <a:off x="11309008" y="6323672"/>
            <a:ext cx="603994" cy="293133"/>
          </a:xfrm>
          <a:prstGeom prst="rect">
            <a:avLst/>
          </a:prstGeom>
        </p:spPr>
        <p:txBody>
          <a:bodyPr vert="horz" lIns="91440" tIns="45720" rIns="91440" bIns="45720" rtlCol="0" anchor="ctr"/>
          <a:lstStyle>
            <a:lvl1pPr algn="r">
              <a:defRPr sz="1200" b="0" i="0">
                <a:solidFill>
                  <a:schemeClr val="tx1">
                    <a:tint val="75000"/>
                  </a:schemeClr>
                </a:solidFill>
                <a:latin typeface="Segoe UI Semilight" panose="020B0402040204020203" pitchFamily="34" charset="0"/>
                <a:cs typeface="Segoe UI Semilight" panose="020B0402040204020203" pitchFamily="34" charset="0"/>
              </a:defRPr>
            </a:lvl1pPr>
          </a:lstStyle>
          <a:p>
            <a:fld id="{59C4F3FA-A2F1-9148-970C-1E5A4D250138}" type="slidenum">
              <a:rPr lang="de-DE" smtClean="0"/>
              <a:pPr/>
              <a:t>‹Nr.›</a:t>
            </a:fld>
            <a:endParaRPr lang="de-DE" dirty="0"/>
          </a:p>
        </p:txBody>
      </p:sp>
    </p:spTree>
    <p:extLst>
      <p:ext uri="{BB962C8B-B14F-4D97-AF65-F5344CB8AC3E}">
        <p14:creationId xmlns:p14="http://schemas.microsoft.com/office/powerpoint/2010/main" val="4181901232"/>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2_DIAGRAMM(mit Beschriftung)-TEXT">
    <p:bg>
      <p:bgPr>
        <a:solidFill>
          <a:srgbClr val="F1F1F1"/>
        </a:solidFill>
        <a:effectLst/>
      </p:bgPr>
    </p:bg>
    <p:spTree>
      <p:nvGrpSpPr>
        <p:cNvPr id="1" name=""/>
        <p:cNvGrpSpPr/>
        <p:nvPr/>
      </p:nvGrpSpPr>
      <p:grpSpPr>
        <a:xfrm>
          <a:off x="0" y="0"/>
          <a:ext cx="0" cy="0"/>
          <a:chOff x="0" y="0"/>
          <a:chExt cx="0" cy="0"/>
        </a:xfrm>
      </p:grpSpPr>
      <p:sp>
        <p:nvSpPr>
          <p:cNvPr id="19" name="Textplatzhalter 18">
            <a:extLst>
              <a:ext uri="{FF2B5EF4-FFF2-40B4-BE49-F238E27FC236}">
                <a16:creationId xmlns:a16="http://schemas.microsoft.com/office/drawing/2014/main" id="{4546C3BE-FCA3-40B6-B6EE-918B301D1641}"/>
              </a:ext>
            </a:extLst>
          </p:cNvPr>
          <p:cNvSpPr>
            <a:spLocks noGrp="1"/>
          </p:cNvSpPr>
          <p:nvPr>
            <p:ph type="body" sz="quarter" idx="12" hasCustomPrompt="1"/>
          </p:nvPr>
        </p:nvSpPr>
        <p:spPr>
          <a:xfrm>
            <a:off x="1673009" y="702647"/>
            <a:ext cx="4086000" cy="728203"/>
          </a:xfrm>
          <a:solidFill>
            <a:srgbClr val="FFBD87"/>
          </a:solidFill>
        </p:spPr>
        <p:txBody>
          <a:bodyPr lIns="180000" tIns="108000" rIns="180000" bIns="36000" anchor="b" anchorCtr="0">
            <a:noAutofit/>
          </a:bodyPr>
          <a:lstStyle>
            <a:lvl1pPr marL="0" indent="0">
              <a:buFontTx/>
              <a:buNone/>
              <a:defRPr sz="2000" b="1" spc="170" baseline="0">
                <a:solidFill>
                  <a:schemeClr val="bg2"/>
                </a:solidFill>
              </a:defRPr>
            </a:lvl1pPr>
            <a:lvl2pPr marL="457200" indent="0">
              <a:buFontTx/>
              <a:buNone/>
              <a:defRPr sz="2000" b="1"/>
            </a:lvl2pPr>
            <a:lvl3pPr marL="914400" indent="0">
              <a:buFontTx/>
              <a:buNone/>
              <a:defRPr sz="2000" b="1"/>
            </a:lvl3pPr>
            <a:lvl4pPr marL="1371600" indent="0">
              <a:buFontTx/>
              <a:buNone/>
              <a:defRPr sz="2000" b="1"/>
            </a:lvl4pPr>
            <a:lvl5pPr marL="1828800" indent="0">
              <a:buFontTx/>
              <a:buNone/>
              <a:defRPr sz="2000" b="1"/>
            </a:lvl5pPr>
          </a:lstStyle>
          <a:p>
            <a:pPr lvl="0"/>
            <a:r>
              <a:rPr lang="de-DE" dirty="0"/>
              <a:t>MASTERTEXTFORMAT BEARBEITEN</a:t>
            </a:r>
          </a:p>
        </p:txBody>
      </p:sp>
      <p:sp>
        <p:nvSpPr>
          <p:cNvPr id="8" name="Textplatzhalter 18">
            <a:extLst>
              <a:ext uri="{FF2B5EF4-FFF2-40B4-BE49-F238E27FC236}">
                <a16:creationId xmlns:a16="http://schemas.microsoft.com/office/drawing/2014/main" id="{1B8F10FF-EFAD-C86A-C605-7DAD7581DA3D}"/>
              </a:ext>
            </a:extLst>
          </p:cNvPr>
          <p:cNvSpPr>
            <a:spLocks noGrp="1"/>
          </p:cNvSpPr>
          <p:nvPr>
            <p:ph type="body" sz="quarter" idx="16" hasCustomPrompt="1"/>
          </p:nvPr>
        </p:nvSpPr>
        <p:spPr>
          <a:xfrm>
            <a:off x="1673009" y="3793403"/>
            <a:ext cx="4086000" cy="728203"/>
          </a:xfrm>
          <a:solidFill>
            <a:srgbClr val="EFDD3A"/>
          </a:solidFill>
        </p:spPr>
        <p:txBody>
          <a:bodyPr lIns="180000" tIns="108000" rIns="180000" bIns="36000" anchor="b" anchorCtr="0">
            <a:noAutofit/>
          </a:bodyPr>
          <a:lstStyle>
            <a:lvl1pPr marL="0" indent="0">
              <a:buFontTx/>
              <a:buNone/>
              <a:defRPr sz="2000" b="1" spc="170" baseline="0">
                <a:solidFill>
                  <a:schemeClr val="bg2"/>
                </a:solidFill>
              </a:defRPr>
            </a:lvl1pPr>
            <a:lvl2pPr marL="457200" indent="0">
              <a:buFontTx/>
              <a:buNone/>
              <a:defRPr sz="2000" b="1"/>
            </a:lvl2pPr>
            <a:lvl3pPr marL="914400" indent="0">
              <a:buFontTx/>
              <a:buNone/>
              <a:defRPr sz="2000" b="1"/>
            </a:lvl3pPr>
            <a:lvl4pPr marL="1371600" indent="0">
              <a:buFontTx/>
              <a:buNone/>
              <a:defRPr sz="2000" b="1"/>
            </a:lvl4pPr>
            <a:lvl5pPr marL="1828800" indent="0">
              <a:buFontTx/>
              <a:buNone/>
              <a:defRPr sz="2000" b="1"/>
            </a:lvl5pPr>
          </a:lstStyle>
          <a:p>
            <a:pPr lvl="0"/>
            <a:r>
              <a:rPr lang="de-DE" dirty="0"/>
              <a:t>MASTERTEXTFORMAT BEARBEITEN</a:t>
            </a:r>
          </a:p>
        </p:txBody>
      </p:sp>
      <p:sp>
        <p:nvSpPr>
          <p:cNvPr id="11" name="Textplatzhalter 18">
            <a:extLst>
              <a:ext uri="{FF2B5EF4-FFF2-40B4-BE49-F238E27FC236}">
                <a16:creationId xmlns:a16="http://schemas.microsoft.com/office/drawing/2014/main" id="{38885F7A-386A-5D25-6E30-96D42BEC173B}"/>
              </a:ext>
            </a:extLst>
          </p:cNvPr>
          <p:cNvSpPr>
            <a:spLocks noGrp="1"/>
          </p:cNvSpPr>
          <p:nvPr>
            <p:ph type="body" sz="quarter" idx="18" hasCustomPrompt="1"/>
          </p:nvPr>
        </p:nvSpPr>
        <p:spPr>
          <a:xfrm>
            <a:off x="6317022" y="3793403"/>
            <a:ext cx="4086000" cy="728203"/>
          </a:xfrm>
          <a:solidFill>
            <a:srgbClr val="62B3D4"/>
          </a:solidFill>
        </p:spPr>
        <p:txBody>
          <a:bodyPr lIns="180000" tIns="108000" rIns="180000" bIns="36000" anchor="b" anchorCtr="0">
            <a:noAutofit/>
          </a:bodyPr>
          <a:lstStyle>
            <a:lvl1pPr marL="0" indent="0">
              <a:buFontTx/>
              <a:buNone/>
              <a:defRPr sz="2000" b="1" spc="170" baseline="0">
                <a:solidFill>
                  <a:schemeClr val="bg2"/>
                </a:solidFill>
              </a:defRPr>
            </a:lvl1pPr>
            <a:lvl2pPr marL="457200" indent="0">
              <a:buFontTx/>
              <a:buNone/>
              <a:defRPr sz="2000" b="1"/>
            </a:lvl2pPr>
            <a:lvl3pPr marL="914400" indent="0">
              <a:buFontTx/>
              <a:buNone/>
              <a:defRPr sz="2000" b="1"/>
            </a:lvl3pPr>
            <a:lvl4pPr marL="1371600" indent="0">
              <a:buFontTx/>
              <a:buNone/>
              <a:defRPr sz="2000" b="1"/>
            </a:lvl4pPr>
            <a:lvl5pPr marL="1828800" indent="0">
              <a:buFontTx/>
              <a:buNone/>
              <a:defRPr sz="2000" b="1"/>
            </a:lvl5pPr>
          </a:lstStyle>
          <a:p>
            <a:pPr lvl="0"/>
            <a:r>
              <a:rPr lang="de-DE" dirty="0"/>
              <a:t>MASTERTEXTFORMAT BEARBEITEN</a:t>
            </a:r>
          </a:p>
        </p:txBody>
      </p:sp>
      <p:sp>
        <p:nvSpPr>
          <p:cNvPr id="4" name="Textplatzhalter 18">
            <a:extLst>
              <a:ext uri="{FF2B5EF4-FFF2-40B4-BE49-F238E27FC236}">
                <a16:creationId xmlns:a16="http://schemas.microsoft.com/office/drawing/2014/main" id="{BC5700F7-CEE3-604B-A3E4-BFED6F0400C0}"/>
              </a:ext>
            </a:extLst>
          </p:cNvPr>
          <p:cNvSpPr>
            <a:spLocks noGrp="1"/>
          </p:cNvSpPr>
          <p:nvPr>
            <p:ph type="body" sz="quarter" idx="14" hasCustomPrompt="1"/>
          </p:nvPr>
        </p:nvSpPr>
        <p:spPr>
          <a:xfrm>
            <a:off x="6317022" y="702647"/>
            <a:ext cx="4086000" cy="728203"/>
          </a:xfrm>
          <a:solidFill>
            <a:srgbClr val="B1D69A"/>
          </a:solidFill>
        </p:spPr>
        <p:txBody>
          <a:bodyPr lIns="180000" tIns="108000" rIns="180000" bIns="36000" anchor="b" anchorCtr="0">
            <a:noAutofit/>
          </a:bodyPr>
          <a:lstStyle>
            <a:lvl1pPr marL="0" indent="0">
              <a:buFontTx/>
              <a:buNone/>
              <a:defRPr sz="2000" b="1" spc="170" baseline="0">
                <a:solidFill>
                  <a:schemeClr val="bg2"/>
                </a:solidFill>
              </a:defRPr>
            </a:lvl1pPr>
            <a:lvl2pPr marL="457200" indent="0">
              <a:buFontTx/>
              <a:buNone/>
              <a:defRPr sz="2000" b="1"/>
            </a:lvl2pPr>
            <a:lvl3pPr marL="914400" indent="0">
              <a:buFontTx/>
              <a:buNone/>
              <a:defRPr sz="2000" b="1"/>
            </a:lvl3pPr>
            <a:lvl4pPr marL="1371600" indent="0">
              <a:buFontTx/>
              <a:buNone/>
              <a:defRPr sz="2000" b="1"/>
            </a:lvl4pPr>
            <a:lvl5pPr marL="1828800" indent="0">
              <a:buFontTx/>
              <a:buNone/>
              <a:defRPr sz="2000" b="1"/>
            </a:lvl5pPr>
          </a:lstStyle>
          <a:p>
            <a:pPr lvl="0"/>
            <a:r>
              <a:rPr lang="de-DE" dirty="0"/>
              <a:t>MASTERTEXTFORMAT BEARBEITEN</a:t>
            </a:r>
          </a:p>
        </p:txBody>
      </p:sp>
      <p:sp>
        <p:nvSpPr>
          <p:cNvPr id="24" name="Textplatzhalter 23">
            <a:extLst>
              <a:ext uri="{FF2B5EF4-FFF2-40B4-BE49-F238E27FC236}">
                <a16:creationId xmlns:a16="http://schemas.microsoft.com/office/drawing/2014/main" id="{35F0BBDB-3D95-430E-8185-109F1A79EA95}"/>
              </a:ext>
            </a:extLst>
          </p:cNvPr>
          <p:cNvSpPr>
            <a:spLocks noGrp="1"/>
          </p:cNvSpPr>
          <p:nvPr>
            <p:ph type="body" sz="quarter" idx="13"/>
          </p:nvPr>
        </p:nvSpPr>
        <p:spPr>
          <a:xfrm>
            <a:off x="1673009" y="1430852"/>
            <a:ext cx="4089343" cy="1883848"/>
          </a:xfrm>
          <a:solidFill>
            <a:srgbClr val="FFBD87"/>
          </a:solidFill>
        </p:spPr>
        <p:txBody>
          <a:bodyPr lIns="180000" tIns="108000" rIns="180000" bIns="108000">
            <a:normAutofit/>
          </a:bodyPr>
          <a:lstStyle>
            <a:lvl1pPr marL="0" indent="0">
              <a:buNone/>
              <a:defRPr sz="1800"/>
            </a:lvl1pPr>
            <a:lvl2pPr>
              <a:defRPr sz="1800"/>
            </a:lvl2pPr>
            <a:lvl3pPr>
              <a:defRPr sz="1800"/>
            </a:lvl3pPr>
            <a:lvl4pPr>
              <a:defRPr sz="1800"/>
            </a:lvl4pPr>
            <a:lvl5pPr>
              <a:defRPr sz="18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dirty="0"/>
          </a:p>
        </p:txBody>
      </p:sp>
      <p:sp>
        <p:nvSpPr>
          <p:cNvPr id="5" name="Textplatzhalter 23">
            <a:extLst>
              <a:ext uri="{FF2B5EF4-FFF2-40B4-BE49-F238E27FC236}">
                <a16:creationId xmlns:a16="http://schemas.microsoft.com/office/drawing/2014/main" id="{CC5D8235-2DFC-FDB3-52A4-15F052876C6B}"/>
              </a:ext>
            </a:extLst>
          </p:cNvPr>
          <p:cNvSpPr>
            <a:spLocks noGrp="1"/>
          </p:cNvSpPr>
          <p:nvPr>
            <p:ph type="body" sz="quarter" idx="15"/>
          </p:nvPr>
        </p:nvSpPr>
        <p:spPr>
          <a:xfrm>
            <a:off x="6317022" y="1430852"/>
            <a:ext cx="4089343" cy="1883848"/>
          </a:xfrm>
          <a:solidFill>
            <a:srgbClr val="B1D69A"/>
          </a:solidFill>
        </p:spPr>
        <p:txBody>
          <a:bodyPr lIns="180000" tIns="108000" rIns="180000" bIns="108000">
            <a:normAutofit/>
          </a:bodyPr>
          <a:lstStyle>
            <a:lvl1pPr marL="0" indent="0">
              <a:buNone/>
              <a:defRPr sz="1800"/>
            </a:lvl1pPr>
            <a:lvl2pPr>
              <a:defRPr sz="1800"/>
            </a:lvl2pPr>
            <a:lvl3pPr>
              <a:defRPr sz="1800"/>
            </a:lvl3pPr>
            <a:lvl4pPr>
              <a:defRPr sz="1800"/>
            </a:lvl4pPr>
            <a:lvl5pPr>
              <a:defRPr sz="18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dirty="0"/>
          </a:p>
        </p:txBody>
      </p:sp>
      <p:sp>
        <p:nvSpPr>
          <p:cNvPr id="9" name="Textplatzhalter 23">
            <a:extLst>
              <a:ext uri="{FF2B5EF4-FFF2-40B4-BE49-F238E27FC236}">
                <a16:creationId xmlns:a16="http://schemas.microsoft.com/office/drawing/2014/main" id="{6DBC6991-52EB-2296-FF7F-E7853520DA48}"/>
              </a:ext>
            </a:extLst>
          </p:cNvPr>
          <p:cNvSpPr>
            <a:spLocks noGrp="1"/>
          </p:cNvSpPr>
          <p:nvPr>
            <p:ph type="body" sz="quarter" idx="17"/>
          </p:nvPr>
        </p:nvSpPr>
        <p:spPr>
          <a:xfrm>
            <a:off x="1673009" y="4521608"/>
            <a:ext cx="4089343" cy="1883848"/>
          </a:xfrm>
          <a:solidFill>
            <a:srgbClr val="EFDD3A"/>
          </a:solidFill>
        </p:spPr>
        <p:txBody>
          <a:bodyPr lIns="180000" tIns="108000" rIns="180000" bIns="108000">
            <a:normAutofit/>
          </a:bodyPr>
          <a:lstStyle>
            <a:lvl1pPr marL="0" indent="0">
              <a:buNone/>
              <a:defRPr sz="1800"/>
            </a:lvl1pPr>
            <a:lvl2pPr>
              <a:defRPr sz="1800"/>
            </a:lvl2pPr>
            <a:lvl3pPr>
              <a:defRPr sz="1800"/>
            </a:lvl3pPr>
            <a:lvl4pPr>
              <a:defRPr sz="1800"/>
            </a:lvl4pPr>
            <a:lvl5pPr>
              <a:defRPr sz="18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dirty="0"/>
          </a:p>
        </p:txBody>
      </p:sp>
      <p:sp>
        <p:nvSpPr>
          <p:cNvPr id="14" name="Textplatzhalter 23">
            <a:extLst>
              <a:ext uri="{FF2B5EF4-FFF2-40B4-BE49-F238E27FC236}">
                <a16:creationId xmlns:a16="http://schemas.microsoft.com/office/drawing/2014/main" id="{0CCBDB8F-3CBE-4971-9BCB-51E7A4136A42}"/>
              </a:ext>
            </a:extLst>
          </p:cNvPr>
          <p:cNvSpPr>
            <a:spLocks noGrp="1"/>
          </p:cNvSpPr>
          <p:nvPr>
            <p:ph type="body" sz="quarter" idx="19"/>
          </p:nvPr>
        </p:nvSpPr>
        <p:spPr>
          <a:xfrm>
            <a:off x="6317022" y="4521608"/>
            <a:ext cx="4089343" cy="1883848"/>
          </a:xfrm>
          <a:solidFill>
            <a:srgbClr val="62B3D4"/>
          </a:solidFill>
        </p:spPr>
        <p:txBody>
          <a:bodyPr lIns="180000" tIns="108000" rIns="180000" bIns="108000">
            <a:normAutofit/>
          </a:bodyPr>
          <a:lstStyle>
            <a:lvl1pPr marL="0" indent="0">
              <a:buNone/>
              <a:defRPr sz="1800"/>
            </a:lvl1pPr>
            <a:lvl2pPr>
              <a:defRPr sz="1800"/>
            </a:lvl2pPr>
            <a:lvl3pPr>
              <a:defRPr sz="1800"/>
            </a:lvl3pPr>
            <a:lvl4pPr>
              <a:defRPr sz="1800"/>
            </a:lvl4pPr>
            <a:lvl5pPr>
              <a:defRPr sz="18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dirty="0"/>
          </a:p>
        </p:txBody>
      </p:sp>
      <p:sp>
        <p:nvSpPr>
          <p:cNvPr id="2" name="Foliennummernplatzhalter 3">
            <a:extLst>
              <a:ext uri="{FF2B5EF4-FFF2-40B4-BE49-F238E27FC236}">
                <a16:creationId xmlns:a16="http://schemas.microsoft.com/office/drawing/2014/main" id="{9226E6DC-AD83-C88D-3E07-AA13694E40F5}"/>
              </a:ext>
            </a:extLst>
          </p:cNvPr>
          <p:cNvSpPr>
            <a:spLocks noGrp="1"/>
          </p:cNvSpPr>
          <p:nvPr>
            <p:ph type="sldNum" sz="quarter" idx="4"/>
          </p:nvPr>
        </p:nvSpPr>
        <p:spPr>
          <a:xfrm>
            <a:off x="11353800" y="6323672"/>
            <a:ext cx="693336" cy="293133"/>
          </a:xfrm>
          <a:prstGeom prst="rect">
            <a:avLst/>
          </a:prstGeom>
        </p:spPr>
        <p:txBody>
          <a:bodyPr vert="horz" lIns="91440" tIns="45720" rIns="91440" bIns="45720" rtlCol="0" anchor="ctr"/>
          <a:lstStyle>
            <a:lvl1pPr algn="r">
              <a:defRPr sz="1200">
                <a:solidFill>
                  <a:schemeClr val="tx1">
                    <a:tint val="75000"/>
                  </a:schemeClr>
                </a:solidFill>
              </a:defRPr>
            </a:lvl1pPr>
          </a:lstStyle>
          <a:p>
            <a:fld id="{59C4F3FA-A2F1-9148-970C-1E5A4D250138}" type="slidenum">
              <a:rPr lang="de-DE" smtClean="0"/>
              <a:t>‹Nr.›</a:t>
            </a:fld>
            <a:endParaRPr lang="de-DE" dirty="0"/>
          </a:p>
        </p:txBody>
      </p:sp>
    </p:spTree>
    <p:extLst>
      <p:ext uri="{BB962C8B-B14F-4D97-AF65-F5344CB8AC3E}">
        <p14:creationId xmlns:p14="http://schemas.microsoft.com/office/powerpoint/2010/main" val="3309183293"/>
      </p:ext>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9_TITEL_ALTERNATIV">
    <p:spTree>
      <p:nvGrpSpPr>
        <p:cNvPr id="1" name=""/>
        <p:cNvGrpSpPr/>
        <p:nvPr/>
      </p:nvGrpSpPr>
      <p:grpSpPr>
        <a:xfrm>
          <a:off x="0" y="0"/>
          <a:ext cx="0" cy="0"/>
          <a:chOff x="0" y="0"/>
          <a:chExt cx="0" cy="0"/>
        </a:xfrm>
      </p:grpSpPr>
      <p:sp>
        <p:nvSpPr>
          <p:cNvPr id="4" name="Rechteck 3">
            <a:extLst>
              <a:ext uri="{FF2B5EF4-FFF2-40B4-BE49-F238E27FC236}">
                <a16:creationId xmlns:a16="http://schemas.microsoft.com/office/drawing/2014/main" id="{564F07CB-E388-CF7F-818A-5EA04EB3DFAF}"/>
              </a:ext>
            </a:extLst>
          </p:cNvPr>
          <p:cNvSpPr/>
          <p:nvPr userDrawn="1"/>
        </p:nvSpPr>
        <p:spPr>
          <a:xfrm>
            <a:off x="0" y="0"/>
            <a:ext cx="12192000" cy="6858000"/>
          </a:xfrm>
          <a:prstGeom prst="rect">
            <a:avLst/>
          </a:prstGeom>
          <a:noFill/>
          <a:ln w="2222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Titel 1">
            <a:extLst>
              <a:ext uri="{FF2B5EF4-FFF2-40B4-BE49-F238E27FC236}">
                <a16:creationId xmlns:a16="http://schemas.microsoft.com/office/drawing/2014/main" id="{C25F5E34-F80B-411D-AE99-F7BFBD65B6C5}"/>
              </a:ext>
            </a:extLst>
          </p:cNvPr>
          <p:cNvSpPr>
            <a:spLocks noGrp="1"/>
          </p:cNvSpPr>
          <p:nvPr>
            <p:ph type="title" hasCustomPrompt="1"/>
          </p:nvPr>
        </p:nvSpPr>
        <p:spPr>
          <a:xfrm>
            <a:off x="525008" y="1737047"/>
            <a:ext cx="10515600" cy="2293302"/>
          </a:xfrm>
        </p:spPr>
        <p:txBody>
          <a:bodyPr anchor="b">
            <a:normAutofit/>
          </a:bodyPr>
          <a:lstStyle>
            <a:lvl1pPr>
              <a:defRPr sz="6000" b="0" baseline="0"/>
            </a:lvl1pPr>
          </a:lstStyle>
          <a:p>
            <a:r>
              <a:rPr lang="de-DE" dirty="0"/>
              <a:t>MASTERTITELFORMAT BEARBEITEN</a:t>
            </a:r>
            <a:endParaRPr lang="de-AT" dirty="0"/>
          </a:p>
        </p:txBody>
      </p:sp>
      <p:sp>
        <p:nvSpPr>
          <p:cNvPr id="7" name="Textplatzhalter 2">
            <a:extLst>
              <a:ext uri="{FF2B5EF4-FFF2-40B4-BE49-F238E27FC236}">
                <a16:creationId xmlns:a16="http://schemas.microsoft.com/office/drawing/2014/main" id="{6DD4E252-C075-297D-A3C7-996048A94B45}"/>
              </a:ext>
            </a:extLst>
          </p:cNvPr>
          <p:cNvSpPr>
            <a:spLocks noGrp="1"/>
          </p:cNvSpPr>
          <p:nvPr>
            <p:ph type="body" idx="1"/>
          </p:nvPr>
        </p:nvSpPr>
        <p:spPr>
          <a:xfrm>
            <a:off x="525008" y="4030349"/>
            <a:ext cx="10515600" cy="1557949"/>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pic>
        <p:nvPicPr>
          <p:cNvPr id="8" name="Grafik 7" descr="Ein Bild, das Zeichnung enthält.&#10;&#10;Automatisch generierte Beschreibung">
            <a:extLst>
              <a:ext uri="{FF2B5EF4-FFF2-40B4-BE49-F238E27FC236}">
                <a16:creationId xmlns:a16="http://schemas.microsoft.com/office/drawing/2014/main" id="{25D0E44B-54F5-C6A8-10B2-CC5CF35B095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4356" y="419100"/>
            <a:ext cx="2806700" cy="784225"/>
          </a:xfrm>
          <a:prstGeom prst="rect">
            <a:avLst/>
          </a:prstGeom>
        </p:spPr>
      </p:pic>
    </p:spTree>
    <p:extLst>
      <p:ext uri="{BB962C8B-B14F-4D97-AF65-F5344CB8AC3E}">
        <p14:creationId xmlns:p14="http://schemas.microsoft.com/office/powerpoint/2010/main" val="41820825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1_DIAGRAMM(mit Beschriftung)-TEXT">
    <p:bg>
      <p:bgPr>
        <a:solidFill>
          <a:srgbClr val="F1F1F1"/>
        </a:solidFill>
        <a:effectLst/>
      </p:bgPr>
    </p:bg>
    <p:spTree>
      <p:nvGrpSpPr>
        <p:cNvPr id="1" name=""/>
        <p:cNvGrpSpPr/>
        <p:nvPr/>
      </p:nvGrpSpPr>
      <p:grpSpPr>
        <a:xfrm>
          <a:off x="0" y="0"/>
          <a:ext cx="0" cy="0"/>
          <a:chOff x="0" y="0"/>
          <a:chExt cx="0" cy="0"/>
        </a:xfrm>
      </p:grpSpPr>
      <p:sp>
        <p:nvSpPr>
          <p:cNvPr id="5" name="Fußzeilenplatzhalter 6">
            <a:extLst>
              <a:ext uri="{FF2B5EF4-FFF2-40B4-BE49-F238E27FC236}">
                <a16:creationId xmlns:a16="http://schemas.microsoft.com/office/drawing/2014/main" id="{044685B3-A490-55D4-1D11-277E8E1643C3}"/>
              </a:ext>
            </a:extLst>
          </p:cNvPr>
          <p:cNvSpPr>
            <a:spLocks noGrp="1"/>
          </p:cNvSpPr>
          <p:nvPr>
            <p:ph type="ftr" sz="quarter" idx="10"/>
          </p:nvPr>
        </p:nvSpPr>
        <p:spPr>
          <a:xfrm>
            <a:off x="3788230" y="6290994"/>
            <a:ext cx="7252378" cy="358487"/>
          </a:xfrm>
        </p:spPr>
        <p:txBody>
          <a:bodyPr/>
          <a:lstStyle/>
          <a:p>
            <a:endParaRPr lang="de-AT" dirty="0"/>
          </a:p>
        </p:txBody>
      </p:sp>
      <p:sp>
        <p:nvSpPr>
          <p:cNvPr id="6" name="Foliennummernplatzhalter 3">
            <a:extLst>
              <a:ext uri="{FF2B5EF4-FFF2-40B4-BE49-F238E27FC236}">
                <a16:creationId xmlns:a16="http://schemas.microsoft.com/office/drawing/2014/main" id="{5D3751B7-53A4-AFF0-2C0D-1F58C58FBE8C}"/>
              </a:ext>
            </a:extLst>
          </p:cNvPr>
          <p:cNvSpPr>
            <a:spLocks noGrp="1"/>
          </p:cNvSpPr>
          <p:nvPr>
            <p:ph type="sldNum" sz="quarter" idx="4"/>
          </p:nvPr>
        </p:nvSpPr>
        <p:spPr>
          <a:xfrm>
            <a:off x="11309008" y="6323672"/>
            <a:ext cx="603994" cy="293133"/>
          </a:xfrm>
          <a:prstGeom prst="rect">
            <a:avLst/>
          </a:prstGeom>
        </p:spPr>
        <p:txBody>
          <a:bodyPr vert="horz" lIns="91440" tIns="45720" rIns="91440" bIns="45720" rtlCol="0" anchor="ctr"/>
          <a:lstStyle>
            <a:lvl1pPr algn="r">
              <a:defRPr sz="1200" b="0" i="0">
                <a:solidFill>
                  <a:schemeClr val="tx1">
                    <a:tint val="75000"/>
                  </a:schemeClr>
                </a:solidFill>
                <a:latin typeface="Segoe UI Semilight" panose="020B0402040204020203" pitchFamily="34" charset="0"/>
                <a:cs typeface="Segoe UI Semilight" panose="020B0402040204020203" pitchFamily="34" charset="0"/>
              </a:defRPr>
            </a:lvl1pPr>
          </a:lstStyle>
          <a:p>
            <a:fld id="{59C4F3FA-A2F1-9148-970C-1E5A4D250138}" type="slidenum">
              <a:rPr lang="de-DE" smtClean="0"/>
              <a:pPr/>
              <a:t>‹Nr.›</a:t>
            </a:fld>
            <a:endParaRPr lang="de-DE" dirty="0"/>
          </a:p>
        </p:txBody>
      </p:sp>
    </p:spTree>
    <p:extLst>
      <p:ext uri="{BB962C8B-B14F-4D97-AF65-F5344CB8AC3E}">
        <p14:creationId xmlns:p14="http://schemas.microsoft.com/office/powerpoint/2010/main" val="963200772"/>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LEER_FOOTER">
    <p:spTree>
      <p:nvGrpSpPr>
        <p:cNvPr id="1" name=""/>
        <p:cNvGrpSpPr/>
        <p:nvPr/>
      </p:nvGrpSpPr>
      <p:grpSpPr>
        <a:xfrm>
          <a:off x="0" y="0"/>
          <a:ext cx="0" cy="0"/>
          <a:chOff x="0" y="0"/>
          <a:chExt cx="0" cy="0"/>
        </a:xfrm>
      </p:grpSpPr>
      <p:sp>
        <p:nvSpPr>
          <p:cNvPr id="3" name="Fußzeilenplatzhalter 6">
            <a:extLst>
              <a:ext uri="{FF2B5EF4-FFF2-40B4-BE49-F238E27FC236}">
                <a16:creationId xmlns:a16="http://schemas.microsoft.com/office/drawing/2014/main" id="{E1557563-B240-BD6B-4E89-4DDCE4BACB20}"/>
              </a:ext>
            </a:extLst>
          </p:cNvPr>
          <p:cNvSpPr>
            <a:spLocks noGrp="1"/>
          </p:cNvSpPr>
          <p:nvPr>
            <p:ph type="ftr" sz="quarter" idx="10"/>
          </p:nvPr>
        </p:nvSpPr>
        <p:spPr>
          <a:xfrm>
            <a:off x="3788230" y="6290994"/>
            <a:ext cx="7252378" cy="358487"/>
          </a:xfrm>
        </p:spPr>
        <p:txBody>
          <a:bodyPr/>
          <a:lstStyle/>
          <a:p>
            <a:endParaRPr lang="de-AT" dirty="0"/>
          </a:p>
        </p:txBody>
      </p:sp>
      <p:sp>
        <p:nvSpPr>
          <p:cNvPr id="4" name="Foliennummernplatzhalter 3">
            <a:extLst>
              <a:ext uri="{FF2B5EF4-FFF2-40B4-BE49-F238E27FC236}">
                <a16:creationId xmlns:a16="http://schemas.microsoft.com/office/drawing/2014/main" id="{5F129B67-F57D-E8B4-DF5C-CD73FA8000AA}"/>
              </a:ext>
            </a:extLst>
          </p:cNvPr>
          <p:cNvSpPr>
            <a:spLocks noGrp="1"/>
          </p:cNvSpPr>
          <p:nvPr>
            <p:ph type="sldNum" sz="quarter" idx="4"/>
          </p:nvPr>
        </p:nvSpPr>
        <p:spPr>
          <a:xfrm>
            <a:off x="11309008" y="6323672"/>
            <a:ext cx="603994" cy="293133"/>
          </a:xfrm>
          <a:prstGeom prst="rect">
            <a:avLst/>
          </a:prstGeom>
        </p:spPr>
        <p:txBody>
          <a:bodyPr vert="horz" lIns="91440" tIns="45720" rIns="91440" bIns="45720" rtlCol="0" anchor="ctr"/>
          <a:lstStyle>
            <a:lvl1pPr algn="r">
              <a:defRPr sz="1200" b="0" i="0">
                <a:solidFill>
                  <a:schemeClr val="tx1">
                    <a:tint val="75000"/>
                  </a:schemeClr>
                </a:solidFill>
                <a:latin typeface="Segoe UI Semilight" panose="020B0402040204020203" pitchFamily="34" charset="0"/>
                <a:cs typeface="Segoe UI Semilight" panose="020B0402040204020203" pitchFamily="34" charset="0"/>
              </a:defRPr>
            </a:lvl1pPr>
          </a:lstStyle>
          <a:p>
            <a:fld id="{59C4F3FA-A2F1-9148-970C-1E5A4D250138}" type="slidenum">
              <a:rPr lang="de-DE" smtClean="0"/>
              <a:pPr/>
              <a:t>‹Nr.›</a:t>
            </a:fld>
            <a:endParaRPr lang="de-DE" dirty="0"/>
          </a:p>
        </p:txBody>
      </p:sp>
    </p:spTree>
    <p:extLst>
      <p:ext uri="{BB962C8B-B14F-4D97-AF65-F5344CB8AC3E}">
        <p14:creationId xmlns:p14="http://schemas.microsoft.com/office/powerpoint/2010/main" val="318442651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LEER_WEISS">
    <p:spTree>
      <p:nvGrpSpPr>
        <p:cNvPr id="1" name=""/>
        <p:cNvGrpSpPr/>
        <p:nvPr/>
      </p:nvGrpSpPr>
      <p:grpSpPr>
        <a:xfrm>
          <a:off x="0" y="0"/>
          <a:ext cx="0" cy="0"/>
          <a:chOff x="0" y="0"/>
          <a:chExt cx="0" cy="0"/>
        </a:xfrm>
      </p:grpSpPr>
      <p:sp>
        <p:nvSpPr>
          <p:cNvPr id="3" name="Fußzeilenplatzhalter 6">
            <a:extLst>
              <a:ext uri="{FF2B5EF4-FFF2-40B4-BE49-F238E27FC236}">
                <a16:creationId xmlns:a16="http://schemas.microsoft.com/office/drawing/2014/main" id="{F77F0B18-C639-58A3-4ECB-28B3B87D5993}"/>
              </a:ext>
            </a:extLst>
          </p:cNvPr>
          <p:cNvSpPr>
            <a:spLocks noGrp="1"/>
          </p:cNvSpPr>
          <p:nvPr>
            <p:ph type="ftr" sz="quarter" idx="10"/>
          </p:nvPr>
        </p:nvSpPr>
        <p:spPr>
          <a:xfrm>
            <a:off x="3788230" y="6290994"/>
            <a:ext cx="7252378" cy="358487"/>
          </a:xfrm>
        </p:spPr>
        <p:txBody>
          <a:bodyPr/>
          <a:lstStyle/>
          <a:p>
            <a:endParaRPr lang="de-AT" dirty="0"/>
          </a:p>
        </p:txBody>
      </p:sp>
      <p:sp>
        <p:nvSpPr>
          <p:cNvPr id="4" name="Foliennummernplatzhalter 3">
            <a:extLst>
              <a:ext uri="{FF2B5EF4-FFF2-40B4-BE49-F238E27FC236}">
                <a16:creationId xmlns:a16="http://schemas.microsoft.com/office/drawing/2014/main" id="{2D250937-D294-68A5-19CF-1C3DFC0E33E9}"/>
              </a:ext>
            </a:extLst>
          </p:cNvPr>
          <p:cNvSpPr>
            <a:spLocks noGrp="1"/>
          </p:cNvSpPr>
          <p:nvPr>
            <p:ph type="sldNum" sz="quarter" idx="4"/>
          </p:nvPr>
        </p:nvSpPr>
        <p:spPr>
          <a:xfrm>
            <a:off x="11309008" y="6323672"/>
            <a:ext cx="603994" cy="293133"/>
          </a:xfrm>
          <a:prstGeom prst="rect">
            <a:avLst/>
          </a:prstGeom>
        </p:spPr>
        <p:txBody>
          <a:bodyPr vert="horz" lIns="91440" tIns="45720" rIns="91440" bIns="45720" rtlCol="0" anchor="ctr"/>
          <a:lstStyle>
            <a:lvl1pPr algn="r">
              <a:defRPr sz="1200" b="0" i="0">
                <a:solidFill>
                  <a:schemeClr val="tx1">
                    <a:tint val="75000"/>
                  </a:schemeClr>
                </a:solidFill>
                <a:latin typeface="Segoe UI Semilight" panose="020B0402040204020203" pitchFamily="34" charset="0"/>
                <a:cs typeface="Segoe UI Semilight" panose="020B0402040204020203" pitchFamily="34" charset="0"/>
              </a:defRPr>
            </a:lvl1pPr>
          </a:lstStyle>
          <a:p>
            <a:fld id="{59C4F3FA-A2F1-9148-970C-1E5A4D250138}" type="slidenum">
              <a:rPr lang="de-DE" smtClean="0"/>
              <a:pPr/>
              <a:t>‹Nr.›</a:t>
            </a:fld>
            <a:endParaRPr lang="de-DE" dirty="0"/>
          </a:p>
        </p:txBody>
      </p:sp>
    </p:spTree>
    <p:extLst>
      <p:ext uri="{BB962C8B-B14F-4D97-AF65-F5344CB8AC3E}">
        <p14:creationId xmlns:p14="http://schemas.microsoft.com/office/powerpoint/2010/main" val="262080710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THEMEN_ERÖFFNER">
    <p:spTree>
      <p:nvGrpSpPr>
        <p:cNvPr id="1" name=""/>
        <p:cNvGrpSpPr/>
        <p:nvPr/>
      </p:nvGrpSpPr>
      <p:grpSpPr>
        <a:xfrm>
          <a:off x="0" y="0"/>
          <a:ext cx="0" cy="0"/>
          <a:chOff x="0" y="0"/>
          <a:chExt cx="0" cy="0"/>
        </a:xfrm>
      </p:grpSpPr>
      <p:sp>
        <p:nvSpPr>
          <p:cNvPr id="3" name="Bildplatzhalter 2">
            <a:extLst>
              <a:ext uri="{FF2B5EF4-FFF2-40B4-BE49-F238E27FC236}">
                <a16:creationId xmlns:a16="http://schemas.microsoft.com/office/drawing/2014/main" id="{C156F0D3-316A-4A61-81C8-35E91748883D}"/>
              </a:ext>
            </a:extLst>
          </p:cNvPr>
          <p:cNvSpPr>
            <a:spLocks noGrp="1"/>
          </p:cNvSpPr>
          <p:nvPr>
            <p:ph type="pic" sz="quarter" idx="10"/>
          </p:nvPr>
        </p:nvSpPr>
        <p:spPr>
          <a:xfrm>
            <a:off x="0" y="0"/>
            <a:ext cx="12192000" cy="6858000"/>
          </a:xfrm>
        </p:spPr>
        <p:txBody>
          <a:bodyPr/>
          <a:lstStyle/>
          <a:p>
            <a:r>
              <a:rPr lang="de-DE"/>
              <a:t>Bild durch Klicken auf Symbol hinzufügen</a:t>
            </a:r>
            <a:endParaRPr lang="de-AT" dirty="0"/>
          </a:p>
        </p:txBody>
      </p:sp>
      <p:sp>
        <p:nvSpPr>
          <p:cNvPr id="5" name="Titel 4">
            <a:extLst>
              <a:ext uri="{FF2B5EF4-FFF2-40B4-BE49-F238E27FC236}">
                <a16:creationId xmlns:a16="http://schemas.microsoft.com/office/drawing/2014/main" id="{AF8A7D90-3A94-40CC-8BD7-705D26C8283F}"/>
              </a:ext>
            </a:extLst>
          </p:cNvPr>
          <p:cNvSpPr>
            <a:spLocks noGrp="1"/>
          </p:cNvSpPr>
          <p:nvPr>
            <p:ph type="title" hasCustomPrompt="1"/>
          </p:nvPr>
        </p:nvSpPr>
        <p:spPr>
          <a:xfrm>
            <a:off x="544357" y="2034219"/>
            <a:ext cx="10809443" cy="2183218"/>
          </a:xfrm>
        </p:spPr>
        <p:txBody>
          <a:bodyPr anchor="t" anchorCtr="0"/>
          <a:lstStyle>
            <a:lvl1pPr>
              <a:defRPr b="1"/>
            </a:lvl1pPr>
          </a:lstStyle>
          <a:p>
            <a:r>
              <a:rPr lang="de-DE" dirty="0"/>
              <a:t>MASTERTITELFORMAT BEARBEITEN</a:t>
            </a:r>
            <a:endParaRPr lang="de-AT" dirty="0"/>
          </a:p>
        </p:txBody>
      </p:sp>
      <p:sp>
        <p:nvSpPr>
          <p:cNvPr id="4" name="Fußzeilenplatzhalter 6">
            <a:extLst>
              <a:ext uri="{FF2B5EF4-FFF2-40B4-BE49-F238E27FC236}">
                <a16:creationId xmlns:a16="http://schemas.microsoft.com/office/drawing/2014/main" id="{C9C786EC-CC07-7DE1-BEE7-AD0ACCF55119}"/>
              </a:ext>
            </a:extLst>
          </p:cNvPr>
          <p:cNvSpPr>
            <a:spLocks noGrp="1"/>
          </p:cNvSpPr>
          <p:nvPr>
            <p:ph type="ftr" sz="quarter" idx="11"/>
          </p:nvPr>
        </p:nvSpPr>
        <p:spPr>
          <a:xfrm>
            <a:off x="3788230" y="6290994"/>
            <a:ext cx="7252378" cy="358487"/>
          </a:xfrm>
        </p:spPr>
        <p:txBody>
          <a:bodyPr/>
          <a:lstStyle/>
          <a:p>
            <a:endParaRPr lang="de-AT" dirty="0"/>
          </a:p>
        </p:txBody>
      </p:sp>
      <p:sp>
        <p:nvSpPr>
          <p:cNvPr id="6" name="Foliennummernplatzhalter 3">
            <a:extLst>
              <a:ext uri="{FF2B5EF4-FFF2-40B4-BE49-F238E27FC236}">
                <a16:creationId xmlns:a16="http://schemas.microsoft.com/office/drawing/2014/main" id="{0C51FFA8-DA02-1FD0-5347-28FB0E361ED6}"/>
              </a:ext>
            </a:extLst>
          </p:cNvPr>
          <p:cNvSpPr>
            <a:spLocks noGrp="1"/>
          </p:cNvSpPr>
          <p:nvPr>
            <p:ph type="sldNum" sz="quarter" idx="4"/>
          </p:nvPr>
        </p:nvSpPr>
        <p:spPr>
          <a:xfrm>
            <a:off x="11309008" y="6323672"/>
            <a:ext cx="603994" cy="293133"/>
          </a:xfrm>
          <a:prstGeom prst="rect">
            <a:avLst/>
          </a:prstGeom>
        </p:spPr>
        <p:txBody>
          <a:bodyPr vert="horz" lIns="91440" tIns="45720" rIns="91440" bIns="45720" rtlCol="0" anchor="ctr"/>
          <a:lstStyle>
            <a:lvl1pPr algn="r">
              <a:defRPr sz="1200" b="0" i="0">
                <a:solidFill>
                  <a:schemeClr val="tx1">
                    <a:tint val="75000"/>
                  </a:schemeClr>
                </a:solidFill>
                <a:latin typeface="Segoe UI Semilight" panose="020B0402040204020203" pitchFamily="34" charset="0"/>
                <a:cs typeface="Segoe UI Semilight" panose="020B0402040204020203" pitchFamily="34" charset="0"/>
              </a:defRPr>
            </a:lvl1pPr>
          </a:lstStyle>
          <a:p>
            <a:fld id="{59C4F3FA-A2F1-9148-970C-1E5A4D250138}" type="slidenum">
              <a:rPr lang="de-DE" smtClean="0"/>
              <a:pPr/>
              <a:t>‹Nr.›</a:t>
            </a:fld>
            <a:endParaRPr lang="de-DE" dirty="0"/>
          </a:p>
        </p:txBody>
      </p:sp>
    </p:spTree>
    <p:extLst>
      <p:ext uri="{BB962C8B-B14F-4D97-AF65-F5344CB8AC3E}">
        <p14:creationId xmlns:p14="http://schemas.microsoft.com/office/powerpoint/2010/main" val="179793588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2_THEMEN_ERÖFFNER">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AF8A7D90-3A94-40CC-8BD7-705D26C8283F}"/>
              </a:ext>
            </a:extLst>
          </p:cNvPr>
          <p:cNvSpPr>
            <a:spLocks noGrp="1"/>
          </p:cNvSpPr>
          <p:nvPr>
            <p:ph type="title" hasCustomPrompt="1"/>
          </p:nvPr>
        </p:nvSpPr>
        <p:spPr>
          <a:xfrm>
            <a:off x="691278" y="2337391"/>
            <a:ext cx="10809443" cy="2183218"/>
          </a:xfrm>
        </p:spPr>
        <p:txBody>
          <a:bodyPr anchor="ctr" anchorCtr="0"/>
          <a:lstStyle>
            <a:lvl1pPr algn="ctr">
              <a:defRPr b="0" i="0">
                <a:latin typeface="Segoe UI Semibold" panose="020B0502040204020203" pitchFamily="34" charset="0"/>
                <a:cs typeface="Segoe UI Semibold" panose="020B0502040204020203" pitchFamily="34" charset="0"/>
              </a:defRPr>
            </a:lvl1pPr>
          </a:lstStyle>
          <a:p>
            <a:r>
              <a:rPr lang="de-DE" dirty="0"/>
              <a:t>MASTERTITELFORMAT BEARBEITEN</a:t>
            </a:r>
            <a:endParaRPr lang="de-AT" dirty="0"/>
          </a:p>
        </p:txBody>
      </p:sp>
      <p:pic>
        <p:nvPicPr>
          <p:cNvPr id="2" name="Grafik 1">
            <a:extLst>
              <a:ext uri="{FF2B5EF4-FFF2-40B4-BE49-F238E27FC236}">
                <a16:creationId xmlns:a16="http://schemas.microsoft.com/office/drawing/2014/main" id="{85AED79D-C257-4DAA-07F7-90C50573AFE4}"/>
              </a:ext>
            </a:extLst>
          </p:cNvPr>
          <p:cNvPicPr>
            <a:picLocks noChangeAspect="1"/>
          </p:cNvPicPr>
          <p:nvPr userDrawn="1"/>
        </p:nvPicPr>
        <p:blipFill>
          <a:blip r:embed="rId2"/>
          <a:stretch>
            <a:fillRect/>
          </a:stretch>
        </p:blipFill>
        <p:spPr>
          <a:xfrm>
            <a:off x="512308" y="5674068"/>
            <a:ext cx="2832100" cy="787400"/>
          </a:xfrm>
          <a:prstGeom prst="rect">
            <a:avLst/>
          </a:prstGeom>
        </p:spPr>
      </p:pic>
      <p:sp>
        <p:nvSpPr>
          <p:cNvPr id="4" name="Fußzeilenplatzhalter 6">
            <a:extLst>
              <a:ext uri="{FF2B5EF4-FFF2-40B4-BE49-F238E27FC236}">
                <a16:creationId xmlns:a16="http://schemas.microsoft.com/office/drawing/2014/main" id="{BD3E90BF-CA74-71C5-6AA6-DCC684405142}"/>
              </a:ext>
            </a:extLst>
          </p:cNvPr>
          <p:cNvSpPr>
            <a:spLocks noGrp="1"/>
          </p:cNvSpPr>
          <p:nvPr>
            <p:ph type="ftr" sz="quarter" idx="10"/>
          </p:nvPr>
        </p:nvSpPr>
        <p:spPr>
          <a:xfrm>
            <a:off x="3788230" y="6290994"/>
            <a:ext cx="7252378" cy="358487"/>
          </a:xfrm>
        </p:spPr>
        <p:txBody>
          <a:bodyPr/>
          <a:lstStyle/>
          <a:p>
            <a:endParaRPr lang="de-AT" dirty="0"/>
          </a:p>
        </p:txBody>
      </p:sp>
      <p:sp>
        <p:nvSpPr>
          <p:cNvPr id="6" name="Foliennummernplatzhalter 3">
            <a:extLst>
              <a:ext uri="{FF2B5EF4-FFF2-40B4-BE49-F238E27FC236}">
                <a16:creationId xmlns:a16="http://schemas.microsoft.com/office/drawing/2014/main" id="{B7B0FB58-2B96-551F-3E24-6E8CA189D03A}"/>
              </a:ext>
            </a:extLst>
          </p:cNvPr>
          <p:cNvSpPr>
            <a:spLocks noGrp="1"/>
          </p:cNvSpPr>
          <p:nvPr>
            <p:ph type="sldNum" sz="quarter" idx="4"/>
          </p:nvPr>
        </p:nvSpPr>
        <p:spPr>
          <a:xfrm>
            <a:off x="11309008" y="6323672"/>
            <a:ext cx="603994" cy="293133"/>
          </a:xfrm>
          <a:prstGeom prst="rect">
            <a:avLst/>
          </a:prstGeom>
        </p:spPr>
        <p:txBody>
          <a:bodyPr vert="horz" lIns="91440" tIns="45720" rIns="91440" bIns="45720" rtlCol="0" anchor="ctr"/>
          <a:lstStyle>
            <a:lvl1pPr algn="r">
              <a:defRPr sz="1200" b="0" i="0">
                <a:solidFill>
                  <a:schemeClr val="tx1">
                    <a:tint val="75000"/>
                  </a:schemeClr>
                </a:solidFill>
                <a:latin typeface="Segoe UI Semilight" panose="020B0402040204020203" pitchFamily="34" charset="0"/>
                <a:cs typeface="Segoe UI Semilight" panose="020B0402040204020203" pitchFamily="34" charset="0"/>
              </a:defRPr>
            </a:lvl1pPr>
          </a:lstStyle>
          <a:p>
            <a:fld id="{59C4F3FA-A2F1-9148-970C-1E5A4D250138}" type="slidenum">
              <a:rPr lang="de-DE" smtClean="0"/>
              <a:pPr/>
              <a:t>‹Nr.›</a:t>
            </a:fld>
            <a:endParaRPr lang="de-DE" dirty="0"/>
          </a:p>
        </p:txBody>
      </p:sp>
    </p:spTree>
    <p:extLst>
      <p:ext uri="{BB962C8B-B14F-4D97-AF65-F5344CB8AC3E}">
        <p14:creationId xmlns:p14="http://schemas.microsoft.com/office/powerpoint/2010/main" val="388327869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C5D21B-93D5-4599-B295-E4F5208141AC}"/>
              </a:ext>
            </a:extLst>
          </p:cNvPr>
          <p:cNvSpPr>
            <a:spLocks noGrp="1"/>
          </p:cNvSpPr>
          <p:nvPr>
            <p:ph type="title" hasCustomPrompt="1"/>
          </p:nvPr>
        </p:nvSpPr>
        <p:spPr/>
        <p:txBody>
          <a:bodyPr/>
          <a:lstStyle/>
          <a:p>
            <a:r>
              <a:rPr lang="de-DE" dirty="0"/>
              <a:t>MASTERTITELFORMAT BEARBEITEN</a:t>
            </a:r>
            <a:endParaRPr lang="de-AT" dirty="0"/>
          </a:p>
        </p:txBody>
      </p:sp>
      <p:sp>
        <p:nvSpPr>
          <p:cNvPr id="3" name="Inhaltsplatzhalter 2">
            <a:extLst>
              <a:ext uri="{FF2B5EF4-FFF2-40B4-BE49-F238E27FC236}">
                <a16:creationId xmlns:a16="http://schemas.microsoft.com/office/drawing/2014/main" id="{8265C558-2FE3-4B90-927A-B2CFCAF3663B}"/>
              </a:ext>
            </a:extLst>
          </p:cNvPr>
          <p:cNvSpPr>
            <a:spLocks noGrp="1"/>
          </p:cNvSpPr>
          <p:nvPr>
            <p:ph sz="half" idx="1"/>
          </p:nvPr>
        </p:nvSpPr>
        <p:spPr>
          <a:xfrm>
            <a:off x="838200" y="1825625"/>
            <a:ext cx="5181600" cy="3924246"/>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dirty="0"/>
          </a:p>
        </p:txBody>
      </p:sp>
      <p:sp>
        <p:nvSpPr>
          <p:cNvPr id="4" name="Inhaltsplatzhalter 3">
            <a:extLst>
              <a:ext uri="{FF2B5EF4-FFF2-40B4-BE49-F238E27FC236}">
                <a16:creationId xmlns:a16="http://schemas.microsoft.com/office/drawing/2014/main" id="{E2E81C72-3600-45E2-B63E-F3244DFA0CDA}"/>
              </a:ext>
            </a:extLst>
          </p:cNvPr>
          <p:cNvSpPr>
            <a:spLocks noGrp="1"/>
          </p:cNvSpPr>
          <p:nvPr>
            <p:ph sz="half" idx="2"/>
          </p:nvPr>
        </p:nvSpPr>
        <p:spPr>
          <a:xfrm>
            <a:off x="6172200" y="1825625"/>
            <a:ext cx="5181600" cy="3924246"/>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Fußzeilenplatzhalter 6">
            <a:extLst>
              <a:ext uri="{FF2B5EF4-FFF2-40B4-BE49-F238E27FC236}">
                <a16:creationId xmlns:a16="http://schemas.microsoft.com/office/drawing/2014/main" id="{EF8C9636-B1C4-D32B-4A2F-72D5433A93E3}"/>
              </a:ext>
            </a:extLst>
          </p:cNvPr>
          <p:cNvSpPr>
            <a:spLocks noGrp="1"/>
          </p:cNvSpPr>
          <p:nvPr>
            <p:ph type="ftr" sz="quarter" idx="10"/>
          </p:nvPr>
        </p:nvSpPr>
        <p:spPr>
          <a:xfrm>
            <a:off x="3788230" y="6290994"/>
            <a:ext cx="7252378" cy="358487"/>
          </a:xfrm>
        </p:spPr>
        <p:txBody>
          <a:bodyPr/>
          <a:lstStyle/>
          <a:p>
            <a:endParaRPr lang="de-AT" dirty="0"/>
          </a:p>
        </p:txBody>
      </p:sp>
      <p:sp>
        <p:nvSpPr>
          <p:cNvPr id="8" name="Foliennummernplatzhalter 3">
            <a:extLst>
              <a:ext uri="{FF2B5EF4-FFF2-40B4-BE49-F238E27FC236}">
                <a16:creationId xmlns:a16="http://schemas.microsoft.com/office/drawing/2014/main" id="{6D3FCEB1-6DD4-1AAD-C595-7EB53148A2C6}"/>
              </a:ext>
            </a:extLst>
          </p:cNvPr>
          <p:cNvSpPr>
            <a:spLocks noGrp="1"/>
          </p:cNvSpPr>
          <p:nvPr>
            <p:ph type="sldNum" sz="quarter" idx="4"/>
          </p:nvPr>
        </p:nvSpPr>
        <p:spPr>
          <a:xfrm>
            <a:off x="11309008" y="6323672"/>
            <a:ext cx="603994" cy="293133"/>
          </a:xfrm>
          <a:prstGeom prst="rect">
            <a:avLst/>
          </a:prstGeom>
        </p:spPr>
        <p:txBody>
          <a:bodyPr vert="horz" lIns="91440" tIns="45720" rIns="91440" bIns="45720" rtlCol="0" anchor="ctr"/>
          <a:lstStyle>
            <a:lvl1pPr algn="r">
              <a:defRPr sz="1200" b="0" i="0">
                <a:solidFill>
                  <a:schemeClr val="tx1">
                    <a:tint val="75000"/>
                  </a:schemeClr>
                </a:solidFill>
                <a:latin typeface="Segoe UI Semilight" panose="020B0402040204020203" pitchFamily="34" charset="0"/>
                <a:cs typeface="Segoe UI Semilight" panose="020B0402040204020203" pitchFamily="34" charset="0"/>
              </a:defRPr>
            </a:lvl1pPr>
          </a:lstStyle>
          <a:p>
            <a:fld id="{59C4F3FA-A2F1-9148-970C-1E5A4D250138}" type="slidenum">
              <a:rPr lang="de-DE" smtClean="0"/>
              <a:pPr/>
              <a:t>‹Nr.›</a:t>
            </a:fld>
            <a:endParaRPr lang="de-DE" dirty="0"/>
          </a:p>
        </p:txBody>
      </p:sp>
    </p:spTree>
    <p:extLst>
      <p:ext uri="{BB962C8B-B14F-4D97-AF65-F5344CB8AC3E}">
        <p14:creationId xmlns:p14="http://schemas.microsoft.com/office/powerpoint/2010/main" val="1632960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3_TITEL_ALTERNATIV">
    <p:spTree>
      <p:nvGrpSpPr>
        <p:cNvPr id="1" name=""/>
        <p:cNvGrpSpPr/>
        <p:nvPr/>
      </p:nvGrpSpPr>
      <p:grpSpPr>
        <a:xfrm>
          <a:off x="0" y="0"/>
          <a:ext cx="0" cy="0"/>
          <a:chOff x="0" y="0"/>
          <a:chExt cx="0" cy="0"/>
        </a:xfrm>
      </p:grpSpPr>
      <p:sp>
        <p:nvSpPr>
          <p:cNvPr id="4" name="Rechteck 3">
            <a:extLst>
              <a:ext uri="{FF2B5EF4-FFF2-40B4-BE49-F238E27FC236}">
                <a16:creationId xmlns:a16="http://schemas.microsoft.com/office/drawing/2014/main" id="{564F07CB-E388-CF7F-818A-5EA04EB3DFAF}"/>
              </a:ext>
            </a:extLst>
          </p:cNvPr>
          <p:cNvSpPr/>
          <p:nvPr userDrawn="1"/>
        </p:nvSpPr>
        <p:spPr>
          <a:xfrm>
            <a:off x="0" y="0"/>
            <a:ext cx="12192000" cy="6858000"/>
          </a:xfrm>
          <a:prstGeom prst="rect">
            <a:avLst/>
          </a:prstGeom>
          <a:noFill/>
          <a:ln w="2222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Titel 1">
            <a:extLst>
              <a:ext uri="{FF2B5EF4-FFF2-40B4-BE49-F238E27FC236}">
                <a16:creationId xmlns:a16="http://schemas.microsoft.com/office/drawing/2014/main" id="{C25F5E34-F80B-411D-AE99-F7BFBD65B6C5}"/>
              </a:ext>
            </a:extLst>
          </p:cNvPr>
          <p:cNvSpPr>
            <a:spLocks noGrp="1"/>
          </p:cNvSpPr>
          <p:nvPr>
            <p:ph type="title" hasCustomPrompt="1"/>
          </p:nvPr>
        </p:nvSpPr>
        <p:spPr>
          <a:xfrm>
            <a:off x="525008" y="1709739"/>
            <a:ext cx="10515600" cy="2293302"/>
          </a:xfrm>
        </p:spPr>
        <p:txBody>
          <a:bodyPr anchor="b">
            <a:normAutofit/>
          </a:bodyPr>
          <a:lstStyle>
            <a:lvl1pPr>
              <a:defRPr sz="4000" b="0" baseline="0"/>
            </a:lvl1pPr>
          </a:lstStyle>
          <a:p>
            <a:r>
              <a:rPr lang="de-DE" dirty="0"/>
              <a:t>MASTERTITELFORMAT BEARBEITEN</a:t>
            </a:r>
            <a:endParaRPr lang="de-AT" dirty="0"/>
          </a:p>
        </p:txBody>
      </p:sp>
      <p:sp>
        <p:nvSpPr>
          <p:cNvPr id="7" name="Textplatzhalter 2">
            <a:extLst>
              <a:ext uri="{FF2B5EF4-FFF2-40B4-BE49-F238E27FC236}">
                <a16:creationId xmlns:a16="http://schemas.microsoft.com/office/drawing/2014/main" id="{6DD4E252-C075-297D-A3C7-996048A94B45}"/>
              </a:ext>
            </a:extLst>
          </p:cNvPr>
          <p:cNvSpPr>
            <a:spLocks noGrp="1"/>
          </p:cNvSpPr>
          <p:nvPr>
            <p:ph type="body" idx="1"/>
          </p:nvPr>
        </p:nvSpPr>
        <p:spPr>
          <a:xfrm>
            <a:off x="525008" y="4003041"/>
            <a:ext cx="10515600" cy="1557949"/>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pic>
        <p:nvPicPr>
          <p:cNvPr id="8" name="Grafik 7" descr="Ein Bild, das Zeichnung enthält.&#10;&#10;Automatisch generierte Beschreibung">
            <a:extLst>
              <a:ext uri="{FF2B5EF4-FFF2-40B4-BE49-F238E27FC236}">
                <a16:creationId xmlns:a16="http://schemas.microsoft.com/office/drawing/2014/main" id="{25D0E44B-54F5-C6A8-10B2-CC5CF35B095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4356" y="419100"/>
            <a:ext cx="2806700" cy="784225"/>
          </a:xfrm>
          <a:prstGeom prst="rect">
            <a:avLst/>
          </a:prstGeom>
        </p:spPr>
      </p:pic>
      <p:sp>
        <p:nvSpPr>
          <p:cNvPr id="3" name="Fußzeilenplatzhalter 6">
            <a:extLst>
              <a:ext uri="{FF2B5EF4-FFF2-40B4-BE49-F238E27FC236}">
                <a16:creationId xmlns:a16="http://schemas.microsoft.com/office/drawing/2014/main" id="{92CB9D01-85E9-E72D-A39E-230F16F9B5AC}"/>
              </a:ext>
            </a:extLst>
          </p:cNvPr>
          <p:cNvSpPr>
            <a:spLocks noGrp="1"/>
          </p:cNvSpPr>
          <p:nvPr>
            <p:ph type="ftr" sz="quarter" idx="10"/>
          </p:nvPr>
        </p:nvSpPr>
        <p:spPr>
          <a:xfrm>
            <a:off x="3788230" y="6290994"/>
            <a:ext cx="7252378" cy="358487"/>
          </a:xfrm>
        </p:spPr>
        <p:txBody>
          <a:bodyPr/>
          <a:lstStyle/>
          <a:p>
            <a:endParaRPr lang="de-AT" dirty="0"/>
          </a:p>
        </p:txBody>
      </p:sp>
      <p:sp>
        <p:nvSpPr>
          <p:cNvPr id="9" name="Foliennummernplatzhalter 3">
            <a:extLst>
              <a:ext uri="{FF2B5EF4-FFF2-40B4-BE49-F238E27FC236}">
                <a16:creationId xmlns:a16="http://schemas.microsoft.com/office/drawing/2014/main" id="{FD187286-F920-FF8C-7957-6B5CCF67F0DE}"/>
              </a:ext>
            </a:extLst>
          </p:cNvPr>
          <p:cNvSpPr>
            <a:spLocks noGrp="1"/>
          </p:cNvSpPr>
          <p:nvPr>
            <p:ph type="sldNum" sz="quarter" idx="4"/>
          </p:nvPr>
        </p:nvSpPr>
        <p:spPr>
          <a:xfrm>
            <a:off x="11309008" y="6323672"/>
            <a:ext cx="603994" cy="293133"/>
          </a:xfrm>
          <a:prstGeom prst="rect">
            <a:avLst/>
          </a:prstGeom>
        </p:spPr>
        <p:txBody>
          <a:bodyPr vert="horz" lIns="91440" tIns="45720" rIns="91440" bIns="45720" rtlCol="0" anchor="ctr"/>
          <a:lstStyle>
            <a:lvl1pPr algn="r">
              <a:defRPr sz="1200" b="0" i="0">
                <a:solidFill>
                  <a:schemeClr val="tx1">
                    <a:tint val="75000"/>
                  </a:schemeClr>
                </a:solidFill>
                <a:latin typeface="Segoe UI Semilight" panose="020B0402040204020203" pitchFamily="34" charset="0"/>
                <a:cs typeface="Segoe UI Semilight" panose="020B0402040204020203" pitchFamily="34" charset="0"/>
              </a:defRPr>
            </a:lvl1pPr>
          </a:lstStyle>
          <a:p>
            <a:fld id="{59C4F3FA-A2F1-9148-970C-1E5A4D250138}" type="slidenum">
              <a:rPr lang="de-DE" smtClean="0"/>
              <a:pPr/>
              <a:t>‹Nr.›</a:t>
            </a:fld>
            <a:endParaRPr lang="de-DE" dirty="0"/>
          </a:p>
        </p:txBody>
      </p:sp>
    </p:spTree>
    <p:extLst>
      <p:ext uri="{BB962C8B-B14F-4D97-AF65-F5344CB8AC3E}">
        <p14:creationId xmlns:p14="http://schemas.microsoft.com/office/powerpoint/2010/main" val="9913373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017AFD-1097-41FE-91C9-24D124633603}"/>
              </a:ext>
            </a:extLst>
          </p:cNvPr>
          <p:cNvSpPr>
            <a:spLocks noGrp="1"/>
          </p:cNvSpPr>
          <p:nvPr>
            <p:ph type="title" hasCustomPrompt="1"/>
          </p:nvPr>
        </p:nvSpPr>
        <p:spPr>
          <a:xfrm>
            <a:off x="839788" y="365125"/>
            <a:ext cx="10515600" cy="1325563"/>
          </a:xfrm>
        </p:spPr>
        <p:txBody>
          <a:bodyPr/>
          <a:lstStyle/>
          <a:p>
            <a:r>
              <a:rPr lang="de-DE" dirty="0"/>
              <a:t>MASTERTITELFORMAT BEARBEITEN</a:t>
            </a:r>
            <a:endParaRPr lang="de-AT" dirty="0"/>
          </a:p>
        </p:txBody>
      </p:sp>
      <p:sp>
        <p:nvSpPr>
          <p:cNvPr id="3" name="Textplatzhalter 2">
            <a:extLst>
              <a:ext uri="{FF2B5EF4-FFF2-40B4-BE49-F238E27FC236}">
                <a16:creationId xmlns:a16="http://schemas.microsoft.com/office/drawing/2014/main" id="{A9EED90D-B245-49D9-A8B8-1E3FB5A80E64}"/>
              </a:ext>
            </a:extLst>
          </p:cNvPr>
          <p:cNvSpPr>
            <a:spLocks noGrp="1"/>
          </p:cNvSpPr>
          <p:nvPr>
            <p:ph type="body" idx="1" hasCustomPrompt="1"/>
          </p:nvPr>
        </p:nvSpPr>
        <p:spPr>
          <a:xfrm>
            <a:off x="839788" y="1681163"/>
            <a:ext cx="5157787" cy="823912"/>
          </a:xfrm>
        </p:spPr>
        <p:txBody>
          <a:bodyPr anchor="b">
            <a:normAutofit/>
          </a:bodyPr>
          <a:lstStyle>
            <a:lvl1pPr marL="0" indent="0">
              <a:buNone/>
              <a:defRPr sz="20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MASTERTEXTFORMAT BEARBEITEN</a:t>
            </a:r>
          </a:p>
        </p:txBody>
      </p:sp>
      <p:sp>
        <p:nvSpPr>
          <p:cNvPr id="4" name="Inhaltsplatzhalter 3">
            <a:extLst>
              <a:ext uri="{FF2B5EF4-FFF2-40B4-BE49-F238E27FC236}">
                <a16:creationId xmlns:a16="http://schemas.microsoft.com/office/drawing/2014/main" id="{BE886874-0308-4E1E-AE60-DF2A80671BEF}"/>
              </a:ext>
            </a:extLst>
          </p:cNvPr>
          <p:cNvSpPr>
            <a:spLocks noGrp="1"/>
          </p:cNvSpPr>
          <p:nvPr>
            <p:ph sz="half" idx="2"/>
          </p:nvPr>
        </p:nvSpPr>
        <p:spPr>
          <a:xfrm>
            <a:off x="839788" y="2505075"/>
            <a:ext cx="5157787" cy="3252545"/>
          </a:xfrm>
        </p:spPr>
        <p:txBody>
          <a:bodyPr/>
          <a:lstStyle>
            <a:lvl1pPr>
              <a:defRPr sz="2000"/>
            </a:lvl1pPr>
            <a:lvl2pPr>
              <a:defRPr sz="2000"/>
            </a:lvl2pPr>
            <a:lvl3pPr>
              <a:defRPr sz="2000"/>
            </a:lvl3pPr>
            <a:lvl4pPr>
              <a:defRPr sz="2000"/>
            </a:lvl4pPr>
            <a:lvl5pPr>
              <a:defRPr sz="20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dirty="0"/>
          </a:p>
        </p:txBody>
      </p:sp>
      <p:sp>
        <p:nvSpPr>
          <p:cNvPr id="5" name="Textplatzhalter 4">
            <a:extLst>
              <a:ext uri="{FF2B5EF4-FFF2-40B4-BE49-F238E27FC236}">
                <a16:creationId xmlns:a16="http://schemas.microsoft.com/office/drawing/2014/main" id="{1C0152F3-8C15-4D7D-8253-8AD8C7D2E2D9}"/>
              </a:ext>
            </a:extLst>
          </p:cNvPr>
          <p:cNvSpPr>
            <a:spLocks noGrp="1"/>
          </p:cNvSpPr>
          <p:nvPr>
            <p:ph type="body" sz="quarter" idx="3" hasCustomPrompt="1"/>
          </p:nvPr>
        </p:nvSpPr>
        <p:spPr>
          <a:xfrm>
            <a:off x="6172200" y="1681163"/>
            <a:ext cx="5183188" cy="823912"/>
          </a:xfrm>
        </p:spPr>
        <p:txBody>
          <a:bodyPr anchor="b">
            <a:normAutofit/>
          </a:bodyPr>
          <a:lstStyle>
            <a:lvl1pPr marL="0" indent="0">
              <a:buNone/>
              <a:defRPr lang="de-DE" sz="2000" b="0" i="0" kern="1200" dirty="0">
                <a:solidFill>
                  <a:schemeClr val="tx1"/>
                </a:solidFill>
                <a:latin typeface="Segoe UI Semibold" panose="020B0502040204020203" pitchFamily="34" charset="0"/>
                <a:ea typeface="+mn-ea"/>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MASTERTEXTFORMAT BEARBEITEN</a:t>
            </a:r>
          </a:p>
        </p:txBody>
      </p:sp>
      <p:sp>
        <p:nvSpPr>
          <p:cNvPr id="6" name="Inhaltsplatzhalter 5">
            <a:extLst>
              <a:ext uri="{FF2B5EF4-FFF2-40B4-BE49-F238E27FC236}">
                <a16:creationId xmlns:a16="http://schemas.microsoft.com/office/drawing/2014/main" id="{797CF129-9D1A-420D-8381-1E283B1D1C17}"/>
              </a:ext>
            </a:extLst>
          </p:cNvPr>
          <p:cNvSpPr>
            <a:spLocks noGrp="1"/>
          </p:cNvSpPr>
          <p:nvPr>
            <p:ph sz="quarter" idx="4"/>
          </p:nvPr>
        </p:nvSpPr>
        <p:spPr>
          <a:xfrm>
            <a:off x="6172200" y="2505075"/>
            <a:ext cx="5183188" cy="3252545"/>
          </a:xfrm>
        </p:spPr>
        <p:txBody>
          <a:bodyPr/>
          <a:lstStyle>
            <a:lvl1pPr>
              <a:defRPr sz="2000"/>
            </a:lvl1pPr>
            <a:lvl2pPr>
              <a:defRPr sz="2000"/>
            </a:lvl2pPr>
            <a:lvl3pPr>
              <a:defRPr sz="2000"/>
            </a:lvl3pPr>
            <a:lvl4pPr>
              <a:defRPr sz="2000"/>
            </a:lvl4pPr>
            <a:lvl5pPr>
              <a:defRPr sz="200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9" name="Fußzeilenplatzhalter 6">
            <a:extLst>
              <a:ext uri="{FF2B5EF4-FFF2-40B4-BE49-F238E27FC236}">
                <a16:creationId xmlns:a16="http://schemas.microsoft.com/office/drawing/2014/main" id="{EE616E20-95AE-ED92-9C5B-1223F8DF3F43}"/>
              </a:ext>
            </a:extLst>
          </p:cNvPr>
          <p:cNvSpPr>
            <a:spLocks noGrp="1"/>
          </p:cNvSpPr>
          <p:nvPr>
            <p:ph type="ftr" sz="quarter" idx="10"/>
          </p:nvPr>
        </p:nvSpPr>
        <p:spPr>
          <a:xfrm>
            <a:off x="3788230" y="6290994"/>
            <a:ext cx="7252378" cy="358487"/>
          </a:xfrm>
        </p:spPr>
        <p:txBody>
          <a:bodyPr/>
          <a:lstStyle/>
          <a:p>
            <a:endParaRPr lang="de-AT" dirty="0"/>
          </a:p>
        </p:txBody>
      </p:sp>
      <p:sp>
        <p:nvSpPr>
          <p:cNvPr id="10" name="Foliennummernplatzhalter 3">
            <a:extLst>
              <a:ext uri="{FF2B5EF4-FFF2-40B4-BE49-F238E27FC236}">
                <a16:creationId xmlns:a16="http://schemas.microsoft.com/office/drawing/2014/main" id="{E1E9667F-2EC5-B0DF-75D9-04D04F33E808}"/>
              </a:ext>
            </a:extLst>
          </p:cNvPr>
          <p:cNvSpPr>
            <a:spLocks noGrp="1"/>
          </p:cNvSpPr>
          <p:nvPr>
            <p:ph type="sldNum" sz="quarter" idx="11"/>
          </p:nvPr>
        </p:nvSpPr>
        <p:spPr>
          <a:xfrm>
            <a:off x="11309008" y="6323672"/>
            <a:ext cx="603994" cy="293133"/>
          </a:xfrm>
          <a:prstGeom prst="rect">
            <a:avLst/>
          </a:prstGeom>
        </p:spPr>
        <p:txBody>
          <a:bodyPr vert="horz" lIns="91440" tIns="45720" rIns="91440" bIns="45720" rtlCol="0" anchor="ctr"/>
          <a:lstStyle>
            <a:lvl1pPr algn="r">
              <a:defRPr sz="1200" b="0" i="0">
                <a:solidFill>
                  <a:schemeClr val="tx1">
                    <a:tint val="75000"/>
                  </a:schemeClr>
                </a:solidFill>
                <a:latin typeface="Segoe UI Semilight" panose="020B0402040204020203" pitchFamily="34" charset="0"/>
                <a:cs typeface="Segoe UI Semilight" panose="020B0402040204020203" pitchFamily="34" charset="0"/>
              </a:defRPr>
            </a:lvl1pPr>
          </a:lstStyle>
          <a:p>
            <a:fld id="{59C4F3FA-A2F1-9148-970C-1E5A4D250138}" type="slidenum">
              <a:rPr lang="de-DE" smtClean="0"/>
              <a:pPr/>
              <a:t>‹Nr.›</a:t>
            </a:fld>
            <a:endParaRPr lang="de-DE" dirty="0"/>
          </a:p>
        </p:txBody>
      </p:sp>
    </p:spTree>
    <p:extLst>
      <p:ext uri="{BB962C8B-B14F-4D97-AF65-F5344CB8AC3E}">
        <p14:creationId xmlns:p14="http://schemas.microsoft.com/office/powerpoint/2010/main" val="4822891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TITEL_ALTERNATIV">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5" name="Fußzeilenplatzhalter 6">
            <a:extLst>
              <a:ext uri="{FF2B5EF4-FFF2-40B4-BE49-F238E27FC236}">
                <a16:creationId xmlns:a16="http://schemas.microsoft.com/office/drawing/2014/main" id="{34F54640-7BCC-5F5C-883C-9218C2FE891F}"/>
              </a:ext>
            </a:extLst>
          </p:cNvPr>
          <p:cNvSpPr>
            <a:spLocks noGrp="1"/>
          </p:cNvSpPr>
          <p:nvPr>
            <p:ph type="ftr" sz="quarter" idx="10"/>
          </p:nvPr>
        </p:nvSpPr>
        <p:spPr>
          <a:xfrm>
            <a:off x="3788230" y="6290994"/>
            <a:ext cx="7252378" cy="358487"/>
          </a:xfrm>
        </p:spPr>
        <p:txBody>
          <a:bodyPr/>
          <a:lstStyle/>
          <a:p>
            <a:endParaRPr lang="de-AT" dirty="0"/>
          </a:p>
        </p:txBody>
      </p:sp>
      <p:sp>
        <p:nvSpPr>
          <p:cNvPr id="6" name="Foliennummernplatzhalter 3">
            <a:extLst>
              <a:ext uri="{FF2B5EF4-FFF2-40B4-BE49-F238E27FC236}">
                <a16:creationId xmlns:a16="http://schemas.microsoft.com/office/drawing/2014/main" id="{608B1229-48FB-237A-32BC-192B1BF9997F}"/>
              </a:ext>
            </a:extLst>
          </p:cNvPr>
          <p:cNvSpPr>
            <a:spLocks noGrp="1"/>
          </p:cNvSpPr>
          <p:nvPr>
            <p:ph type="sldNum" sz="quarter" idx="4"/>
          </p:nvPr>
        </p:nvSpPr>
        <p:spPr>
          <a:xfrm>
            <a:off x="11309008" y="6323672"/>
            <a:ext cx="603994" cy="293133"/>
          </a:xfrm>
          <a:prstGeom prst="rect">
            <a:avLst/>
          </a:prstGeom>
        </p:spPr>
        <p:txBody>
          <a:bodyPr vert="horz" lIns="91440" tIns="45720" rIns="91440" bIns="45720" rtlCol="0" anchor="ctr"/>
          <a:lstStyle>
            <a:lvl1pPr algn="r">
              <a:defRPr sz="1200" b="0" i="0">
                <a:solidFill>
                  <a:schemeClr val="tx1">
                    <a:tint val="75000"/>
                  </a:schemeClr>
                </a:solidFill>
                <a:latin typeface="Segoe UI Semilight" panose="020B0402040204020203" pitchFamily="34" charset="0"/>
                <a:cs typeface="Segoe UI Semilight" panose="020B0402040204020203" pitchFamily="34" charset="0"/>
              </a:defRPr>
            </a:lvl1pPr>
          </a:lstStyle>
          <a:p>
            <a:fld id="{59C4F3FA-A2F1-9148-970C-1E5A4D250138}" type="slidenum">
              <a:rPr lang="de-DE" smtClean="0"/>
              <a:pPr/>
              <a:t>‹Nr.›</a:t>
            </a:fld>
            <a:endParaRPr lang="de-DE" dirty="0"/>
          </a:p>
        </p:txBody>
      </p:sp>
    </p:spTree>
    <p:extLst>
      <p:ext uri="{BB962C8B-B14F-4D97-AF65-F5344CB8AC3E}">
        <p14:creationId xmlns:p14="http://schemas.microsoft.com/office/powerpoint/2010/main" val="37131346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5_TITEL_ALTERNATIV">
    <p:spTree>
      <p:nvGrpSpPr>
        <p:cNvPr id="1" name=""/>
        <p:cNvGrpSpPr/>
        <p:nvPr/>
      </p:nvGrpSpPr>
      <p:grpSpPr>
        <a:xfrm>
          <a:off x="0" y="0"/>
          <a:ext cx="0" cy="0"/>
          <a:chOff x="0" y="0"/>
          <a:chExt cx="0" cy="0"/>
        </a:xfrm>
      </p:grpSpPr>
      <p:sp>
        <p:nvSpPr>
          <p:cNvPr id="4" name="Rechteck 3">
            <a:extLst>
              <a:ext uri="{FF2B5EF4-FFF2-40B4-BE49-F238E27FC236}">
                <a16:creationId xmlns:a16="http://schemas.microsoft.com/office/drawing/2014/main" id="{564F07CB-E388-CF7F-818A-5EA04EB3DFAF}"/>
              </a:ext>
            </a:extLst>
          </p:cNvPr>
          <p:cNvSpPr/>
          <p:nvPr userDrawn="1"/>
        </p:nvSpPr>
        <p:spPr>
          <a:xfrm>
            <a:off x="0" y="0"/>
            <a:ext cx="12192000" cy="6858000"/>
          </a:xfrm>
          <a:prstGeom prst="rect">
            <a:avLst/>
          </a:prstGeom>
          <a:noFill/>
          <a:ln w="2222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a:extLst>
              <a:ext uri="{FF2B5EF4-FFF2-40B4-BE49-F238E27FC236}">
                <a16:creationId xmlns:a16="http://schemas.microsoft.com/office/drawing/2014/main" id="{E8361079-4BC1-46A9-9330-229169F79F3B}"/>
              </a:ext>
            </a:extLst>
          </p:cNvPr>
          <p:cNvSpPr>
            <a:spLocks noGrp="1"/>
          </p:cNvSpPr>
          <p:nvPr>
            <p:ph type="title" hasCustomPrompt="1"/>
          </p:nvPr>
        </p:nvSpPr>
        <p:spPr>
          <a:xfrm>
            <a:off x="3346654" y="2302480"/>
            <a:ext cx="8091644" cy="1738265"/>
          </a:xfrm>
        </p:spPr>
        <p:txBody>
          <a:bodyPr rIns="0" anchor="b">
            <a:normAutofit/>
          </a:bodyPr>
          <a:lstStyle>
            <a:lvl1pPr algn="r">
              <a:defRPr sz="4000" b="1"/>
            </a:lvl1pPr>
          </a:lstStyle>
          <a:p>
            <a:r>
              <a:rPr lang="de-DE" dirty="0"/>
              <a:t>MASTERTITELFORMAT BEARBEITEN</a:t>
            </a:r>
            <a:endParaRPr lang="de-AT" dirty="0"/>
          </a:p>
        </p:txBody>
      </p:sp>
      <p:pic>
        <p:nvPicPr>
          <p:cNvPr id="9" name="Grafik 8" descr="Ein Bild, das Zeichnung enthält.&#10;&#10;Automatisch generierte Beschreibung">
            <a:extLst>
              <a:ext uri="{FF2B5EF4-FFF2-40B4-BE49-F238E27FC236}">
                <a16:creationId xmlns:a16="http://schemas.microsoft.com/office/drawing/2014/main" id="{88C400D6-7E24-4F40-9221-5B1955E29D0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4356" y="419100"/>
            <a:ext cx="2806700" cy="784225"/>
          </a:xfrm>
          <a:prstGeom prst="rect">
            <a:avLst/>
          </a:prstGeom>
        </p:spPr>
      </p:pic>
      <p:sp>
        <p:nvSpPr>
          <p:cNvPr id="16" name="Textplatzhalter 15">
            <a:extLst>
              <a:ext uri="{FF2B5EF4-FFF2-40B4-BE49-F238E27FC236}">
                <a16:creationId xmlns:a16="http://schemas.microsoft.com/office/drawing/2014/main" id="{6F25B69E-881E-B202-FE2A-5B3320E7E08A}"/>
              </a:ext>
            </a:extLst>
          </p:cNvPr>
          <p:cNvSpPr>
            <a:spLocks noGrp="1"/>
          </p:cNvSpPr>
          <p:nvPr>
            <p:ph type="body" sz="quarter" idx="10" hasCustomPrompt="1"/>
          </p:nvPr>
        </p:nvSpPr>
        <p:spPr>
          <a:xfrm>
            <a:off x="7313973" y="4950107"/>
            <a:ext cx="4124325" cy="280126"/>
          </a:xfrm>
        </p:spPr>
        <p:txBody>
          <a:bodyPr rIns="0">
            <a:noAutofit/>
          </a:bodyPr>
          <a:lstStyle>
            <a:lvl1pPr marL="0" indent="0" algn="r">
              <a:buNone/>
              <a:defRPr lang="de-DE" sz="1600" b="1" kern="1200" spc="170" dirty="0" smtClean="0">
                <a:solidFill>
                  <a:schemeClr val="tx1"/>
                </a:solidFill>
                <a:latin typeface="Segoe UI" panose="020B0502040204020203" pitchFamily="34" charset="0"/>
                <a:ea typeface="+mn-ea"/>
                <a:cs typeface="Segoe UI" panose="020B0502040204020203" pitchFamily="34" charset="0"/>
              </a:defRPr>
            </a:lvl1pPr>
          </a:lstStyle>
          <a:p>
            <a:pPr lvl="0"/>
            <a:r>
              <a:rPr lang="de-DE" dirty="0"/>
              <a:t>MASTERTEXTFORMAT BEARBEITEN</a:t>
            </a:r>
          </a:p>
        </p:txBody>
      </p:sp>
      <p:sp>
        <p:nvSpPr>
          <p:cNvPr id="18" name="Textplatzhalter 17">
            <a:extLst>
              <a:ext uri="{FF2B5EF4-FFF2-40B4-BE49-F238E27FC236}">
                <a16:creationId xmlns:a16="http://schemas.microsoft.com/office/drawing/2014/main" id="{F82EAF7F-6A08-79FD-A4A5-B794C828604D}"/>
              </a:ext>
            </a:extLst>
          </p:cNvPr>
          <p:cNvSpPr>
            <a:spLocks noGrp="1"/>
          </p:cNvSpPr>
          <p:nvPr>
            <p:ph type="body" sz="quarter" idx="11"/>
          </p:nvPr>
        </p:nvSpPr>
        <p:spPr>
          <a:xfrm>
            <a:off x="7306036" y="5240854"/>
            <a:ext cx="4132262" cy="254000"/>
          </a:xfrm>
        </p:spPr>
        <p:txBody>
          <a:bodyPr rIns="0">
            <a:noAutofit/>
          </a:bodyPr>
          <a:lstStyle>
            <a:lvl1pPr marL="0" indent="0" algn="r">
              <a:buNone/>
              <a:defRPr lang="de-DE" sz="1600" kern="1200" dirty="0" smtClean="0">
                <a:solidFill>
                  <a:schemeClr val="tx1"/>
                </a:solidFill>
                <a:latin typeface="Segoe UI" panose="020B0502040204020203" pitchFamily="34" charset="0"/>
                <a:ea typeface="+mn-ea"/>
                <a:cs typeface="Segoe UI" panose="020B0502040204020203" pitchFamily="34" charset="0"/>
              </a:defRPr>
            </a:lvl1pPr>
          </a:lstStyle>
          <a:p>
            <a:pPr lvl="0"/>
            <a:r>
              <a:rPr lang="de-DE"/>
              <a:t>Mastertextformat bearbeiten</a:t>
            </a:r>
          </a:p>
        </p:txBody>
      </p:sp>
      <p:sp>
        <p:nvSpPr>
          <p:cNvPr id="19" name="Textplatzhalter 17">
            <a:extLst>
              <a:ext uri="{FF2B5EF4-FFF2-40B4-BE49-F238E27FC236}">
                <a16:creationId xmlns:a16="http://schemas.microsoft.com/office/drawing/2014/main" id="{F17ACE44-1C86-7E8D-FEC2-32193A08DE34}"/>
              </a:ext>
            </a:extLst>
          </p:cNvPr>
          <p:cNvSpPr>
            <a:spLocks noGrp="1"/>
          </p:cNvSpPr>
          <p:nvPr>
            <p:ph type="body" sz="quarter" idx="12"/>
          </p:nvPr>
        </p:nvSpPr>
        <p:spPr>
          <a:xfrm>
            <a:off x="3346655" y="4051366"/>
            <a:ext cx="8091643" cy="713736"/>
          </a:xfrm>
        </p:spPr>
        <p:txBody>
          <a:bodyPr rIns="0">
            <a:noAutofit/>
          </a:bodyPr>
          <a:lstStyle>
            <a:lvl1pPr marL="0" indent="0" algn="r">
              <a:buNone/>
              <a:defRPr lang="de-DE" sz="1600" b="0" i="0" kern="1200" dirty="0">
                <a:solidFill>
                  <a:schemeClr val="tx1"/>
                </a:solidFill>
                <a:latin typeface="Segoe UI" panose="020B0502040204020203" pitchFamily="34" charset="0"/>
                <a:ea typeface="+mn-ea"/>
                <a:cs typeface="Segoe UI" panose="020B0502040204020203" pitchFamily="34" charset="0"/>
              </a:defRPr>
            </a:lvl1pPr>
          </a:lstStyle>
          <a:p>
            <a:pPr lvl="0"/>
            <a:r>
              <a:rPr lang="de-DE"/>
              <a:t>Mastertextformat bearbeiten</a:t>
            </a:r>
          </a:p>
        </p:txBody>
      </p:sp>
      <p:sp>
        <p:nvSpPr>
          <p:cNvPr id="20" name="Textplatzhalter 17">
            <a:extLst>
              <a:ext uri="{FF2B5EF4-FFF2-40B4-BE49-F238E27FC236}">
                <a16:creationId xmlns:a16="http://schemas.microsoft.com/office/drawing/2014/main" id="{65CDB115-417C-32C7-C339-3D7AD5769D90}"/>
              </a:ext>
            </a:extLst>
          </p:cNvPr>
          <p:cNvSpPr>
            <a:spLocks noGrp="1"/>
          </p:cNvSpPr>
          <p:nvPr>
            <p:ph type="body" sz="quarter" idx="13"/>
          </p:nvPr>
        </p:nvSpPr>
        <p:spPr>
          <a:xfrm>
            <a:off x="3351056" y="2013704"/>
            <a:ext cx="8087242" cy="298743"/>
          </a:xfrm>
        </p:spPr>
        <p:txBody>
          <a:bodyPr rIns="0">
            <a:noAutofit/>
          </a:bodyPr>
          <a:lstStyle>
            <a:lvl1pPr marL="0" indent="0" algn="r">
              <a:buNone/>
              <a:defRPr lang="de-DE" sz="1600" kern="1200" dirty="0" smtClean="0">
                <a:solidFill>
                  <a:schemeClr val="tx1"/>
                </a:solidFill>
                <a:latin typeface="Segoe UI" panose="020B0502040204020203" pitchFamily="34" charset="0"/>
                <a:ea typeface="+mn-ea"/>
                <a:cs typeface="Segoe UI" panose="020B0502040204020203" pitchFamily="34" charset="0"/>
              </a:defRPr>
            </a:lvl1pPr>
          </a:lstStyle>
          <a:p>
            <a:pPr lvl="0"/>
            <a:r>
              <a:rPr lang="de-DE"/>
              <a:t>Mastertextformat bearbeiten</a:t>
            </a:r>
          </a:p>
        </p:txBody>
      </p:sp>
      <p:sp>
        <p:nvSpPr>
          <p:cNvPr id="3" name="Shape 55">
            <a:extLst>
              <a:ext uri="{FF2B5EF4-FFF2-40B4-BE49-F238E27FC236}">
                <a16:creationId xmlns:a16="http://schemas.microsoft.com/office/drawing/2014/main" id="{AFBED4CA-A6E5-7AF6-34A8-842118341B68}"/>
              </a:ext>
            </a:extLst>
          </p:cNvPr>
          <p:cNvSpPr/>
          <p:nvPr userDrawn="1"/>
        </p:nvSpPr>
        <p:spPr>
          <a:xfrm rot="16200000">
            <a:off x="11128016" y="4537172"/>
            <a:ext cx="44565" cy="576000"/>
          </a:xfrm>
          <a:prstGeom prst="rect">
            <a:avLst/>
          </a:prstGeom>
          <a:solidFill>
            <a:srgbClr val="61A5CA"/>
          </a:solidFill>
          <a:ln w="12700">
            <a:miter lim="400000"/>
          </a:ln>
        </p:spPr>
        <p:txBody>
          <a:bodyPr lIns="35719" tIns="35719" rIns="35719" bIns="35719" anchor="ctr"/>
          <a:lstStyle/>
          <a:p>
            <a:pPr>
              <a:defRPr sz="3200">
                <a:solidFill>
                  <a:srgbClr val="FFFFFF"/>
                </a:solidFill>
              </a:defRPr>
            </a:pPr>
            <a:endParaRPr sz="1400" baseline="-25000" dirty="0">
              <a:solidFill>
                <a:schemeClr val="tx2">
                  <a:lumMod val="50000"/>
                </a:schemeClr>
              </a:solidFill>
              <a:latin typeface="+mj-lt"/>
            </a:endParaRPr>
          </a:p>
        </p:txBody>
      </p:sp>
    </p:spTree>
    <p:extLst>
      <p:ext uri="{BB962C8B-B14F-4D97-AF65-F5344CB8AC3E}">
        <p14:creationId xmlns:p14="http://schemas.microsoft.com/office/powerpoint/2010/main" val="17133425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userDrawn="1">
  <p:cSld name="TITEL">
    <p:spTree>
      <p:nvGrpSpPr>
        <p:cNvPr id="1" name=""/>
        <p:cNvGrpSpPr/>
        <p:nvPr/>
      </p:nvGrpSpPr>
      <p:grpSpPr>
        <a:xfrm>
          <a:off x="0" y="0"/>
          <a:ext cx="0" cy="0"/>
          <a:chOff x="0" y="0"/>
          <a:chExt cx="0" cy="0"/>
        </a:xfrm>
      </p:grpSpPr>
      <p:sp>
        <p:nvSpPr>
          <p:cNvPr id="7" name="Bildplatzhalter 3">
            <a:extLst>
              <a:ext uri="{FF2B5EF4-FFF2-40B4-BE49-F238E27FC236}">
                <a16:creationId xmlns:a16="http://schemas.microsoft.com/office/drawing/2014/main" id="{575CBE2F-2DA3-451D-A359-5482D13C0936}"/>
              </a:ext>
            </a:extLst>
          </p:cNvPr>
          <p:cNvSpPr>
            <a:spLocks noGrp="1"/>
          </p:cNvSpPr>
          <p:nvPr>
            <p:ph type="pic" sz="quarter" idx="11"/>
          </p:nvPr>
        </p:nvSpPr>
        <p:spPr>
          <a:xfrm>
            <a:off x="6200775" y="367296"/>
            <a:ext cx="5286375" cy="6171817"/>
          </a:xfrm>
        </p:spPr>
        <p:txBody>
          <a:bodyPr/>
          <a:lstStyle/>
          <a:p>
            <a:r>
              <a:rPr lang="de-DE"/>
              <a:t>Bild durch Klicken auf Symbol hinzufügen</a:t>
            </a:r>
            <a:endParaRPr lang="de-AT" dirty="0"/>
          </a:p>
        </p:txBody>
      </p:sp>
      <p:sp>
        <p:nvSpPr>
          <p:cNvPr id="9" name="Untertitel 17">
            <a:extLst>
              <a:ext uri="{FF2B5EF4-FFF2-40B4-BE49-F238E27FC236}">
                <a16:creationId xmlns:a16="http://schemas.microsoft.com/office/drawing/2014/main" id="{DBFDD859-ABE5-364A-8CE9-B10C37451F19}"/>
              </a:ext>
            </a:extLst>
          </p:cNvPr>
          <p:cNvSpPr txBox="1">
            <a:spLocks/>
          </p:cNvSpPr>
          <p:nvPr userDrawn="1"/>
        </p:nvSpPr>
        <p:spPr bwMode="auto">
          <a:xfrm>
            <a:off x="487533" y="6164307"/>
            <a:ext cx="2428303" cy="384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rtlCol="0" anchor="ctr" anchorCtr="0" compatLnSpc="1">
            <a:prstTxWarp prst="textNoShape">
              <a:avLst/>
            </a:prstTxWarp>
            <a:noAutofit/>
          </a:bodyPr>
          <a:lstStyle>
            <a:lvl1pPr marL="0" indent="0" algn="ctr" rtl="0" eaLnBrk="1" fontAlgn="base" hangingPunct="1">
              <a:spcBef>
                <a:spcPct val="20000"/>
              </a:spcBef>
              <a:spcAft>
                <a:spcPct val="0"/>
              </a:spcAft>
              <a:buFont typeface="Arial" charset="0"/>
              <a:buNone/>
              <a:defRPr sz="3200" kern="1200">
                <a:solidFill>
                  <a:schemeClr val="tx1">
                    <a:tint val="75000"/>
                  </a:schemeClr>
                </a:solidFill>
                <a:latin typeface="+mn-lt"/>
                <a:ea typeface="+mn-ea"/>
                <a:cs typeface="+mn-cs"/>
              </a:defRPr>
            </a:lvl1pPr>
            <a:lvl2pPr marL="457200" indent="0" algn="ctr" rtl="0" eaLnBrk="1" fontAlgn="base" hangingPunct="1">
              <a:spcBef>
                <a:spcPct val="20000"/>
              </a:spcBef>
              <a:spcAft>
                <a:spcPct val="0"/>
              </a:spcAft>
              <a:buFont typeface="Arial" charset="0"/>
              <a:buNone/>
              <a:defRPr sz="2800" kern="1200">
                <a:solidFill>
                  <a:schemeClr val="tx1">
                    <a:tint val="75000"/>
                  </a:schemeClr>
                </a:solidFill>
                <a:latin typeface="+mn-lt"/>
                <a:ea typeface="+mn-ea"/>
                <a:cs typeface="+mn-cs"/>
              </a:defRPr>
            </a:lvl2pPr>
            <a:lvl3pPr marL="914400" indent="0" algn="ctr" rtl="0" eaLnBrk="1" fontAlgn="base" hangingPunct="1">
              <a:spcBef>
                <a:spcPct val="20000"/>
              </a:spcBef>
              <a:spcAft>
                <a:spcPct val="0"/>
              </a:spcAft>
              <a:buFont typeface="Arial" charset="0"/>
              <a:buNone/>
              <a:defRPr sz="2400" kern="1200">
                <a:solidFill>
                  <a:schemeClr val="tx1">
                    <a:tint val="75000"/>
                  </a:schemeClr>
                </a:solidFill>
                <a:latin typeface="+mn-lt"/>
                <a:ea typeface="+mn-ea"/>
                <a:cs typeface="+mn-cs"/>
              </a:defRPr>
            </a:lvl3pPr>
            <a:lvl4pPr marL="1371600" indent="0" algn="ctr" rtl="0" eaLnBrk="1" fontAlgn="base" hangingPunct="1">
              <a:spcBef>
                <a:spcPct val="20000"/>
              </a:spcBef>
              <a:spcAft>
                <a:spcPct val="0"/>
              </a:spcAft>
              <a:buFont typeface="Arial" charset="0"/>
              <a:buNone/>
              <a:defRPr sz="2000" kern="1200">
                <a:solidFill>
                  <a:schemeClr val="tx1">
                    <a:tint val="75000"/>
                  </a:schemeClr>
                </a:solidFill>
                <a:latin typeface="+mn-lt"/>
                <a:ea typeface="+mn-ea"/>
                <a:cs typeface="+mn-cs"/>
              </a:defRPr>
            </a:lvl4pPr>
            <a:lvl5pPr marL="1828800" indent="0" algn="ctr" rtl="0" eaLnBrk="1" fontAlgn="base" hangingPunct="1">
              <a:spcBef>
                <a:spcPct val="20000"/>
              </a:spcBef>
              <a:spcAft>
                <a:spcPct val="0"/>
              </a:spcAft>
              <a:buFont typeface="Arial"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fontAlgn="auto">
              <a:spcBef>
                <a:spcPts val="0"/>
              </a:spcBef>
              <a:spcAft>
                <a:spcPts val="0"/>
              </a:spcAft>
              <a:defRPr/>
            </a:pPr>
            <a:r>
              <a:rPr lang="en-US" sz="800" b="0" i="0" dirty="0" err="1">
                <a:solidFill>
                  <a:schemeClr val="tx2">
                    <a:lumMod val="50000"/>
                  </a:schemeClr>
                </a:solidFill>
                <a:latin typeface="Segoe UI Semilight" panose="020B0402040204020203" pitchFamily="34" charset="0"/>
                <a:cs typeface="Segoe UI Semilight" panose="020B0402040204020203" pitchFamily="34" charset="0"/>
              </a:rPr>
              <a:t>Präsentation</a:t>
            </a:r>
            <a:r>
              <a:rPr lang="en-US" sz="800" b="0" i="0" dirty="0">
                <a:solidFill>
                  <a:schemeClr val="tx2">
                    <a:lumMod val="50000"/>
                  </a:schemeClr>
                </a:solidFill>
                <a:latin typeface="Segoe UI Semilight" panose="020B0402040204020203" pitchFamily="34" charset="0"/>
                <a:cs typeface="Segoe UI Semilight" panose="020B0402040204020203" pitchFamily="34" charset="0"/>
              </a:rPr>
              <a:t> der </a:t>
            </a:r>
            <a:r>
              <a:rPr lang="en-US" sz="800" b="0" i="0" dirty="0" err="1">
                <a:solidFill>
                  <a:schemeClr val="tx2">
                    <a:lumMod val="50000"/>
                  </a:schemeClr>
                </a:solidFill>
                <a:latin typeface="Segoe UI Semilight" panose="020B0402040204020203" pitchFamily="34" charset="0"/>
                <a:cs typeface="Segoe UI Semilight" panose="020B0402040204020203" pitchFamily="34" charset="0"/>
              </a:rPr>
              <a:t>Kernergebnisse</a:t>
            </a:r>
            <a:r>
              <a:rPr lang="en-US" sz="800" b="0" i="0" dirty="0">
                <a:solidFill>
                  <a:schemeClr val="tx2">
                    <a:lumMod val="50000"/>
                  </a:schemeClr>
                </a:solidFill>
                <a:latin typeface="Segoe UI Semilight" panose="020B0402040204020203" pitchFamily="34" charset="0"/>
                <a:cs typeface="Segoe UI Semilight" panose="020B0402040204020203" pitchFamily="34" charset="0"/>
              </a:rPr>
              <a:t> </a:t>
            </a:r>
          </a:p>
          <a:p>
            <a:pPr algn="l" fontAlgn="auto">
              <a:spcBef>
                <a:spcPts val="0"/>
              </a:spcBef>
              <a:spcAft>
                <a:spcPts val="0"/>
              </a:spcAft>
              <a:defRPr/>
            </a:pPr>
            <a:r>
              <a:rPr lang="en-US" sz="800" b="0" i="0" dirty="0" err="1">
                <a:solidFill>
                  <a:schemeClr val="tx2">
                    <a:lumMod val="50000"/>
                  </a:schemeClr>
                </a:solidFill>
                <a:latin typeface="Segoe UI Semilight" panose="020B0402040204020203" pitchFamily="34" charset="0"/>
                <a:cs typeface="Segoe UI Semilight" panose="020B0402040204020203" pitchFamily="34" charset="0"/>
              </a:rPr>
              <a:t>einer</a:t>
            </a:r>
            <a:r>
              <a:rPr lang="en-US" sz="800" b="0" i="0" dirty="0">
                <a:solidFill>
                  <a:schemeClr val="tx2">
                    <a:lumMod val="50000"/>
                  </a:schemeClr>
                </a:solidFill>
                <a:latin typeface="Segoe UI Semilight" panose="020B0402040204020203" pitchFamily="34" charset="0"/>
                <a:cs typeface="Segoe UI Semilight" panose="020B0402040204020203" pitchFamily="34" charset="0"/>
              </a:rPr>
              <a:t> </a:t>
            </a:r>
            <a:r>
              <a:rPr lang="en-US" sz="800" b="0" i="0" dirty="0" err="1">
                <a:solidFill>
                  <a:schemeClr val="tx2">
                    <a:lumMod val="50000"/>
                  </a:schemeClr>
                </a:solidFill>
                <a:latin typeface="Segoe UI Semilight" panose="020B0402040204020203" pitchFamily="34" charset="0"/>
                <a:cs typeface="Segoe UI Semilight" panose="020B0402040204020203" pitchFamily="34" charset="0"/>
              </a:rPr>
              <a:t>Studie</a:t>
            </a:r>
            <a:r>
              <a:rPr lang="en-US" sz="800" b="0" i="0" dirty="0">
                <a:solidFill>
                  <a:schemeClr val="tx2">
                    <a:lumMod val="50000"/>
                  </a:schemeClr>
                </a:solidFill>
                <a:latin typeface="Segoe UI Semilight" panose="020B0402040204020203" pitchFamily="34" charset="0"/>
                <a:cs typeface="Segoe UI Semilight" panose="020B0402040204020203" pitchFamily="34" charset="0"/>
              </a:rPr>
              <a:t> </a:t>
            </a:r>
            <a:r>
              <a:rPr lang="en-US" sz="800" b="0" i="0" dirty="0" err="1">
                <a:solidFill>
                  <a:schemeClr val="tx2">
                    <a:lumMod val="50000"/>
                  </a:schemeClr>
                </a:solidFill>
                <a:latin typeface="Segoe UI Semilight" panose="020B0402040204020203" pitchFamily="34" charset="0"/>
                <a:cs typeface="Segoe UI Semilight" panose="020B0402040204020203" pitchFamily="34" charset="0"/>
              </a:rPr>
              <a:t>im</a:t>
            </a:r>
            <a:r>
              <a:rPr lang="en-US" sz="800" b="0" i="0" dirty="0">
                <a:solidFill>
                  <a:schemeClr val="tx2">
                    <a:lumMod val="50000"/>
                  </a:schemeClr>
                </a:solidFill>
                <a:latin typeface="Segoe UI Semilight" panose="020B0402040204020203" pitchFamily="34" charset="0"/>
                <a:cs typeface="Segoe UI Semilight" panose="020B0402040204020203" pitchFamily="34" charset="0"/>
              </a:rPr>
              <a:t> </a:t>
            </a:r>
            <a:r>
              <a:rPr lang="en-US" sz="800" b="0" i="0" dirty="0" err="1">
                <a:solidFill>
                  <a:schemeClr val="tx2">
                    <a:lumMod val="50000"/>
                  </a:schemeClr>
                </a:solidFill>
                <a:latin typeface="Segoe UI Semilight" panose="020B0402040204020203" pitchFamily="34" charset="0"/>
                <a:cs typeface="Segoe UI Semilight" panose="020B0402040204020203" pitchFamily="34" charset="0"/>
              </a:rPr>
              <a:t>Auftrag</a:t>
            </a:r>
            <a:r>
              <a:rPr lang="en-US" sz="800" b="0" i="0" dirty="0">
                <a:solidFill>
                  <a:schemeClr val="tx2">
                    <a:lumMod val="50000"/>
                  </a:schemeClr>
                </a:solidFill>
                <a:latin typeface="Segoe UI Semilight" panose="020B0402040204020203" pitchFamily="34" charset="0"/>
                <a:cs typeface="Segoe UI Semilight" panose="020B0402040204020203" pitchFamily="34" charset="0"/>
              </a:rPr>
              <a:t> von</a:t>
            </a:r>
            <a:endParaRPr lang="de-AT" sz="800" b="0" i="0" dirty="0">
              <a:solidFill>
                <a:schemeClr val="tx2">
                  <a:lumMod val="50000"/>
                </a:schemeClr>
              </a:solidFill>
              <a:latin typeface="Segoe UI Semilight" panose="020B0402040204020203" pitchFamily="34" charset="0"/>
              <a:cs typeface="Segoe UI Semilight" panose="020B0402040204020203" pitchFamily="34" charset="0"/>
            </a:endParaRPr>
          </a:p>
        </p:txBody>
      </p:sp>
      <p:pic>
        <p:nvPicPr>
          <p:cNvPr id="2" name="Grafik 1" descr="Ein Bild, das Zeichnung enthält.&#10;&#10;Automatisch generierte Beschreibung">
            <a:extLst>
              <a:ext uri="{FF2B5EF4-FFF2-40B4-BE49-F238E27FC236}">
                <a16:creationId xmlns:a16="http://schemas.microsoft.com/office/drawing/2014/main" id="{14691243-BF2E-8A22-4F45-9AC460331A4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4356" y="419100"/>
            <a:ext cx="2806700" cy="784225"/>
          </a:xfrm>
          <a:prstGeom prst="rect">
            <a:avLst/>
          </a:prstGeom>
        </p:spPr>
      </p:pic>
      <p:sp>
        <p:nvSpPr>
          <p:cNvPr id="3" name="Bildplatzhalter 3">
            <a:extLst>
              <a:ext uri="{FF2B5EF4-FFF2-40B4-BE49-F238E27FC236}">
                <a16:creationId xmlns:a16="http://schemas.microsoft.com/office/drawing/2014/main" id="{C1A90A29-7B29-80B3-718D-1992D5529990}"/>
              </a:ext>
            </a:extLst>
          </p:cNvPr>
          <p:cNvSpPr>
            <a:spLocks noGrp="1"/>
          </p:cNvSpPr>
          <p:nvPr>
            <p:ph type="pic" sz="quarter" idx="12"/>
          </p:nvPr>
        </p:nvSpPr>
        <p:spPr>
          <a:xfrm>
            <a:off x="2177415" y="6164307"/>
            <a:ext cx="982345" cy="384329"/>
          </a:xfrm>
        </p:spPr>
        <p:txBody>
          <a:bodyPr>
            <a:noAutofit/>
          </a:bodyPr>
          <a:lstStyle>
            <a:lvl1pPr>
              <a:defRPr sz="1000"/>
            </a:lvl1pPr>
          </a:lstStyle>
          <a:p>
            <a:r>
              <a:rPr lang="de-DE"/>
              <a:t>Bild durch Klicken auf Symbol hinzufügen</a:t>
            </a:r>
            <a:endParaRPr lang="de-AT" dirty="0"/>
          </a:p>
        </p:txBody>
      </p:sp>
      <p:sp>
        <p:nvSpPr>
          <p:cNvPr id="5" name="Fußzeilenplatzhalter 6">
            <a:extLst>
              <a:ext uri="{FF2B5EF4-FFF2-40B4-BE49-F238E27FC236}">
                <a16:creationId xmlns:a16="http://schemas.microsoft.com/office/drawing/2014/main" id="{2FCFB8E9-62A3-1542-56E9-06C98DE20ED9}"/>
              </a:ext>
            </a:extLst>
          </p:cNvPr>
          <p:cNvSpPr>
            <a:spLocks noGrp="1"/>
          </p:cNvSpPr>
          <p:nvPr>
            <p:ph type="ftr" sz="quarter" idx="10"/>
          </p:nvPr>
        </p:nvSpPr>
        <p:spPr>
          <a:xfrm>
            <a:off x="3788230" y="6290994"/>
            <a:ext cx="7252378" cy="358487"/>
          </a:xfrm>
        </p:spPr>
        <p:txBody>
          <a:bodyPr/>
          <a:lstStyle/>
          <a:p>
            <a:endParaRPr lang="de-AT" dirty="0"/>
          </a:p>
        </p:txBody>
      </p:sp>
      <p:sp>
        <p:nvSpPr>
          <p:cNvPr id="6" name="Foliennummernplatzhalter 3">
            <a:extLst>
              <a:ext uri="{FF2B5EF4-FFF2-40B4-BE49-F238E27FC236}">
                <a16:creationId xmlns:a16="http://schemas.microsoft.com/office/drawing/2014/main" id="{A74DCE02-F39C-59AE-AFA6-0F409D809DBE}"/>
              </a:ext>
            </a:extLst>
          </p:cNvPr>
          <p:cNvSpPr>
            <a:spLocks noGrp="1"/>
          </p:cNvSpPr>
          <p:nvPr>
            <p:ph type="sldNum" sz="quarter" idx="4"/>
          </p:nvPr>
        </p:nvSpPr>
        <p:spPr>
          <a:xfrm>
            <a:off x="11309008" y="6323672"/>
            <a:ext cx="603994" cy="293133"/>
          </a:xfrm>
          <a:prstGeom prst="rect">
            <a:avLst/>
          </a:prstGeom>
        </p:spPr>
        <p:txBody>
          <a:bodyPr vert="horz" lIns="91440" tIns="45720" rIns="91440" bIns="45720" rtlCol="0" anchor="ctr"/>
          <a:lstStyle>
            <a:lvl1pPr algn="r">
              <a:defRPr sz="1200" b="0" i="0">
                <a:solidFill>
                  <a:schemeClr val="tx1">
                    <a:tint val="75000"/>
                  </a:schemeClr>
                </a:solidFill>
                <a:latin typeface="Segoe UI Semilight" panose="020B0402040204020203" pitchFamily="34" charset="0"/>
                <a:cs typeface="Segoe UI Semilight" panose="020B0402040204020203" pitchFamily="34" charset="0"/>
              </a:defRPr>
            </a:lvl1pPr>
          </a:lstStyle>
          <a:p>
            <a:fld id="{59C4F3FA-A2F1-9148-970C-1E5A4D250138}" type="slidenum">
              <a:rPr lang="de-DE" smtClean="0"/>
              <a:pPr/>
              <a:t>‹Nr.›</a:t>
            </a:fld>
            <a:endParaRPr lang="de-DE" dirty="0"/>
          </a:p>
        </p:txBody>
      </p:sp>
    </p:spTree>
    <p:extLst>
      <p:ext uri="{BB962C8B-B14F-4D97-AF65-F5344CB8AC3E}">
        <p14:creationId xmlns:p14="http://schemas.microsoft.com/office/powerpoint/2010/main" val="271611901"/>
      </p:ext>
    </p:extLst>
  </p:cSld>
  <p:clrMapOvr>
    <a:masterClrMapping/>
  </p:clrMapOvr>
  <p:transition spd="med"/>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2C88E42-6151-4AD0-8649-DF3BBCCC9929}"/>
              </a:ext>
            </a:extLst>
          </p:cNvPr>
          <p:cNvSpPr>
            <a:spLocks noGrp="1"/>
          </p:cNvSpPr>
          <p:nvPr>
            <p:ph type="title" hasCustomPrompt="1"/>
          </p:nvPr>
        </p:nvSpPr>
        <p:spPr/>
        <p:txBody>
          <a:bodyPr/>
          <a:lstStyle/>
          <a:p>
            <a:r>
              <a:rPr lang="de-DE" dirty="0"/>
              <a:t>MASTERTITELFORMAT BEARBEITEN</a:t>
            </a:r>
            <a:endParaRPr lang="de-AT" dirty="0"/>
          </a:p>
        </p:txBody>
      </p:sp>
      <p:sp>
        <p:nvSpPr>
          <p:cNvPr id="5" name="Fußzeilenplatzhalter 6">
            <a:extLst>
              <a:ext uri="{FF2B5EF4-FFF2-40B4-BE49-F238E27FC236}">
                <a16:creationId xmlns:a16="http://schemas.microsoft.com/office/drawing/2014/main" id="{4C7C61A8-D2AC-8D00-FC87-26318EBEEE76}"/>
              </a:ext>
            </a:extLst>
          </p:cNvPr>
          <p:cNvSpPr>
            <a:spLocks noGrp="1"/>
          </p:cNvSpPr>
          <p:nvPr>
            <p:ph type="ftr" sz="quarter" idx="10"/>
          </p:nvPr>
        </p:nvSpPr>
        <p:spPr>
          <a:xfrm>
            <a:off x="3788230" y="6290994"/>
            <a:ext cx="7252378" cy="358487"/>
          </a:xfrm>
        </p:spPr>
        <p:txBody>
          <a:bodyPr/>
          <a:lstStyle/>
          <a:p>
            <a:endParaRPr lang="de-AT" dirty="0"/>
          </a:p>
        </p:txBody>
      </p:sp>
      <p:sp>
        <p:nvSpPr>
          <p:cNvPr id="6" name="Foliennummernplatzhalter 3">
            <a:extLst>
              <a:ext uri="{FF2B5EF4-FFF2-40B4-BE49-F238E27FC236}">
                <a16:creationId xmlns:a16="http://schemas.microsoft.com/office/drawing/2014/main" id="{3DEA1C28-797C-0858-475D-911CCE0D52D8}"/>
              </a:ext>
            </a:extLst>
          </p:cNvPr>
          <p:cNvSpPr>
            <a:spLocks noGrp="1"/>
          </p:cNvSpPr>
          <p:nvPr>
            <p:ph type="sldNum" sz="quarter" idx="4"/>
          </p:nvPr>
        </p:nvSpPr>
        <p:spPr>
          <a:xfrm>
            <a:off x="11309008" y="6323672"/>
            <a:ext cx="603994" cy="293133"/>
          </a:xfrm>
          <a:prstGeom prst="rect">
            <a:avLst/>
          </a:prstGeom>
        </p:spPr>
        <p:txBody>
          <a:bodyPr vert="horz" lIns="91440" tIns="45720" rIns="91440" bIns="45720" rtlCol="0" anchor="ctr"/>
          <a:lstStyle>
            <a:lvl1pPr algn="r">
              <a:defRPr sz="1200" b="0" i="0">
                <a:solidFill>
                  <a:schemeClr val="tx1">
                    <a:tint val="75000"/>
                  </a:schemeClr>
                </a:solidFill>
                <a:latin typeface="Segoe UI Semilight" panose="020B0402040204020203" pitchFamily="34" charset="0"/>
                <a:cs typeface="Segoe UI Semilight" panose="020B0402040204020203" pitchFamily="34" charset="0"/>
              </a:defRPr>
            </a:lvl1pPr>
          </a:lstStyle>
          <a:p>
            <a:fld id="{59C4F3FA-A2F1-9148-970C-1E5A4D250138}" type="slidenum">
              <a:rPr lang="de-DE" smtClean="0"/>
              <a:pPr/>
              <a:t>‹Nr.›</a:t>
            </a:fld>
            <a:endParaRPr lang="de-DE" dirty="0"/>
          </a:p>
        </p:txBody>
      </p:sp>
    </p:spTree>
    <p:extLst>
      <p:ext uri="{BB962C8B-B14F-4D97-AF65-F5344CB8AC3E}">
        <p14:creationId xmlns:p14="http://schemas.microsoft.com/office/powerpoint/2010/main" val="40481232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4_TITEL_ALTERNATIV">
    <p:spTree>
      <p:nvGrpSpPr>
        <p:cNvPr id="1" name=""/>
        <p:cNvGrpSpPr/>
        <p:nvPr/>
      </p:nvGrpSpPr>
      <p:grpSpPr>
        <a:xfrm>
          <a:off x="0" y="0"/>
          <a:ext cx="0" cy="0"/>
          <a:chOff x="0" y="0"/>
          <a:chExt cx="0" cy="0"/>
        </a:xfrm>
      </p:grpSpPr>
      <p:sp>
        <p:nvSpPr>
          <p:cNvPr id="4" name="Rechteck 3">
            <a:extLst>
              <a:ext uri="{FF2B5EF4-FFF2-40B4-BE49-F238E27FC236}">
                <a16:creationId xmlns:a16="http://schemas.microsoft.com/office/drawing/2014/main" id="{564F07CB-E388-CF7F-818A-5EA04EB3DFAF}"/>
              </a:ext>
            </a:extLst>
          </p:cNvPr>
          <p:cNvSpPr/>
          <p:nvPr userDrawn="1"/>
        </p:nvSpPr>
        <p:spPr>
          <a:xfrm>
            <a:off x="0" y="0"/>
            <a:ext cx="12192000" cy="6858000"/>
          </a:xfrm>
          <a:prstGeom prst="rect">
            <a:avLst/>
          </a:prstGeom>
          <a:noFill/>
          <a:ln w="2222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a:extLst>
              <a:ext uri="{FF2B5EF4-FFF2-40B4-BE49-F238E27FC236}">
                <a16:creationId xmlns:a16="http://schemas.microsoft.com/office/drawing/2014/main" id="{E8361079-4BC1-46A9-9330-229169F79F3B}"/>
              </a:ext>
            </a:extLst>
          </p:cNvPr>
          <p:cNvSpPr>
            <a:spLocks noGrp="1"/>
          </p:cNvSpPr>
          <p:nvPr>
            <p:ph type="title" hasCustomPrompt="1"/>
          </p:nvPr>
        </p:nvSpPr>
        <p:spPr>
          <a:xfrm>
            <a:off x="544356" y="2302480"/>
            <a:ext cx="8091644" cy="1748886"/>
          </a:xfrm>
        </p:spPr>
        <p:txBody>
          <a:bodyPr anchor="b">
            <a:normAutofit/>
          </a:bodyPr>
          <a:lstStyle>
            <a:lvl1pPr>
              <a:defRPr sz="4000" b="0" i="0">
                <a:latin typeface="Segoe UI Semibold" panose="020B0502040204020203" pitchFamily="34" charset="0"/>
                <a:cs typeface="Segoe UI Semibold" panose="020B0502040204020203" pitchFamily="34" charset="0"/>
              </a:defRPr>
            </a:lvl1pPr>
          </a:lstStyle>
          <a:p>
            <a:r>
              <a:rPr lang="de-DE" dirty="0"/>
              <a:t>MASTERTITELFORMAT BEARBEITEN</a:t>
            </a:r>
            <a:endParaRPr lang="de-AT" dirty="0"/>
          </a:p>
        </p:txBody>
      </p:sp>
      <p:pic>
        <p:nvPicPr>
          <p:cNvPr id="9" name="Grafik 8" descr="Ein Bild, das Zeichnung enthält.&#10;&#10;Automatisch generierte Beschreibung">
            <a:extLst>
              <a:ext uri="{FF2B5EF4-FFF2-40B4-BE49-F238E27FC236}">
                <a16:creationId xmlns:a16="http://schemas.microsoft.com/office/drawing/2014/main" id="{88C400D6-7E24-4F40-9221-5B1955E29D0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4356" y="419100"/>
            <a:ext cx="2806700" cy="784225"/>
          </a:xfrm>
          <a:prstGeom prst="rect">
            <a:avLst/>
          </a:prstGeom>
        </p:spPr>
      </p:pic>
      <p:sp>
        <p:nvSpPr>
          <p:cNvPr id="11" name="Untertitel 17">
            <a:extLst>
              <a:ext uri="{FF2B5EF4-FFF2-40B4-BE49-F238E27FC236}">
                <a16:creationId xmlns:a16="http://schemas.microsoft.com/office/drawing/2014/main" id="{043D5B61-578D-2B41-8719-CD8041776A9A}"/>
              </a:ext>
            </a:extLst>
          </p:cNvPr>
          <p:cNvSpPr txBox="1">
            <a:spLocks/>
          </p:cNvSpPr>
          <p:nvPr userDrawn="1"/>
        </p:nvSpPr>
        <p:spPr bwMode="auto">
          <a:xfrm>
            <a:off x="572365" y="6164307"/>
            <a:ext cx="2428303" cy="384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22860" rIns="45720" bIns="22860" numCol="1" rtlCol="0" anchor="ctr" anchorCtr="0" compatLnSpc="1">
            <a:prstTxWarp prst="textNoShape">
              <a:avLst/>
            </a:prstTxWarp>
            <a:noAutofit/>
          </a:bodyPr>
          <a:lstStyle>
            <a:lvl1pPr marL="0" indent="0" algn="ctr" rtl="0" eaLnBrk="1" fontAlgn="base" hangingPunct="1">
              <a:spcBef>
                <a:spcPct val="20000"/>
              </a:spcBef>
              <a:spcAft>
                <a:spcPct val="0"/>
              </a:spcAft>
              <a:buFont typeface="Arial" charset="0"/>
              <a:buNone/>
              <a:defRPr sz="3200" kern="1200">
                <a:solidFill>
                  <a:schemeClr val="tx1">
                    <a:tint val="75000"/>
                  </a:schemeClr>
                </a:solidFill>
                <a:latin typeface="+mn-lt"/>
                <a:ea typeface="+mn-ea"/>
                <a:cs typeface="+mn-cs"/>
              </a:defRPr>
            </a:lvl1pPr>
            <a:lvl2pPr marL="457200" indent="0" algn="ctr" rtl="0" eaLnBrk="1" fontAlgn="base" hangingPunct="1">
              <a:spcBef>
                <a:spcPct val="20000"/>
              </a:spcBef>
              <a:spcAft>
                <a:spcPct val="0"/>
              </a:spcAft>
              <a:buFont typeface="Arial" charset="0"/>
              <a:buNone/>
              <a:defRPr sz="2800" kern="1200">
                <a:solidFill>
                  <a:schemeClr val="tx1">
                    <a:tint val="75000"/>
                  </a:schemeClr>
                </a:solidFill>
                <a:latin typeface="+mn-lt"/>
                <a:ea typeface="+mn-ea"/>
                <a:cs typeface="+mn-cs"/>
              </a:defRPr>
            </a:lvl2pPr>
            <a:lvl3pPr marL="914400" indent="0" algn="ctr" rtl="0" eaLnBrk="1" fontAlgn="base" hangingPunct="1">
              <a:spcBef>
                <a:spcPct val="20000"/>
              </a:spcBef>
              <a:spcAft>
                <a:spcPct val="0"/>
              </a:spcAft>
              <a:buFont typeface="Arial" charset="0"/>
              <a:buNone/>
              <a:defRPr sz="2400" kern="1200">
                <a:solidFill>
                  <a:schemeClr val="tx1">
                    <a:tint val="75000"/>
                  </a:schemeClr>
                </a:solidFill>
                <a:latin typeface="+mn-lt"/>
                <a:ea typeface="+mn-ea"/>
                <a:cs typeface="+mn-cs"/>
              </a:defRPr>
            </a:lvl3pPr>
            <a:lvl4pPr marL="1371600" indent="0" algn="ctr" rtl="0" eaLnBrk="1" fontAlgn="base" hangingPunct="1">
              <a:spcBef>
                <a:spcPct val="20000"/>
              </a:spcBef>
              <a:spcAft>
                <a:spcPct val="0"/>
              </a:spcAft>
              <a:buFont typeface="Arial" charset="0"/>
              <a:buNone/>
              <a:defRPr sz="2000" kern="1200">
                <a:solidFill>
                  <a:schemeClr val="tx1">
                    <a:tint val="75000"/>
                  </a:schemeClr>
                </a:solidFill>
                <a:latin typeface="+mn-lt"/>
                <a:ea typeface="+mn-ea"/>
                <a:cs typeface="+mn-cs"/>
              </a:defRPr>
            </a:lvl4pPr>
            <a:lvl5pPr marL="1828800" indent="0" algn="ctr" rtl="0" eaLnBrk="1" fontAlgn="base" hangingPunct="1">
              <a:spcBef>
                <a:spcPct val="20000"/>
              </a:spcBef>
              <a:spcAft>
                <a:spcPct val="0"/>
              </a:spcAft>
              <a:buFont typeface="Arial"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fontAlgn="auto">
              <a:spcBef>
                <a:spcPts val="0"/>
              </a:spcBef>
              <a:spcAft>
                <a:spcPts val="0"/>
              </a:spcAft>
              <a:defRPr/>
            </a:pPr>
            <a:r>
              <a:rPr lang="en-US" sz="800" dirty="0" err="1">
                <a:solidFill>
                  <a:schemeClr val="tx2">
                    <a:lumMod val="50000"/>
                  </a:schemeClr>
                </a:solidFill>
                <a:latin typeface="Arial" panose="020B0604020202020204" pitchFamily="34" charset="0"/>
                <a:cs typeface="Arial" panose="020B0604020202020204" pitchFamily="34" charset="0"/>
              </a:rPr>
              <a:t>Präsentation</a:t>
            </a:r>
            <a:r>
              <a:rPr lang="en-US" sz="800" dirty="0">
                <a:solidFill>
                  <a:schemeClr val="tx2">
                    <a:lumMod val="50000"/>
                  </a:schemeClr>
                </a:solidFill>
                <a:latin typeface="Arial" panose="020B0604020202020204" pitchFamily="34" charset="0"/>
                <a:cs typeface="Arial" panose="020B0604020202020204" pitchFamily="34" charset="0"/>
              </a:rPr>
              <a:t> der </a:t>
            </a:r>
            <a:r>
              <a:rPr lang="en-US" sz="800" dirty="0" err="1">
                <a:solidFill>
                  <a:schemeClr val="tx2">
                    <a:lumMod val="50000"/>
                  </a:schemeClr>
                </a:solidFill>
                <a:latin typeface="Arial" panose="020B0604020202020204" pitchFamily="34" charset="0"/>
                <a:cs typeface="Arial" panose="020B0604020202020204" pitchFamily="34" charset="0"/>
              </a:rPr>
              <a:t>Kernergebnisse</a:t>
            </a:r>
            <a:r>
              <a:rPr lang="en-US" sz="800" dirty="0">
                <a:solidFill>
                  <a:schemeClr val="tx2">
                    <a:lumMod val="50000"/>
                  </a:schemeClr>
                </a:solidFill>
                <a:latin typeface="Arial" panose="020B0604020202020204" pitchFamily="34" charset="0"/>
                <a:cs typeface="Arial" panose="020B0604020202020204" pitchFamily="34" charset="0"/>
              </a:rPr>
              <a:t> </a:t>
            </a:r>
          </a:p>
          <a:p>
            <a:pPr algn="l" fontAlgn="auto">
              <a:spcBef>
                <a:spcPts val="0"/>
              </a:spcBef>
              <a:spcAft>
                <a:spcPts val="0"/>
              </a:spcAft>
              <a:defRPr/>
            </a:pPr>
            <a:r>
              <a:rPr lang="en-US" sz="800" dirty="0" err="1">
                <a:solidFill>
                  <a:schemeClr val="tx2">
                    <a:lumMod val="50000"/>
                  </a:schemeClr>
                </a:solidFill>
                <a:latin typeface="Arial" panose="020B0604020202020204" pitchFamily="34" charset="0"/>
                <a:cs typeface="Arial" panose="020B0604020202020204" pitchFamily="34" charset="0"/>
              </a:rPr>
              <a:t>einer</a:t>
            </a:r>
            <a:r>
              <a:rPr lang="en-US" sz="800" dirty="0">
                <a:solidFill>
                  <a:schemeClr val="tx2">
                    <a:lumMod val="50000"/>
                  </a:schemeClr>
                </a:solidFill>
                <a:latin typeface="Arial" panose="020B0604020202020204" pitchFamily="34" charset="0"/>
                <a:cs typeface="Arial" panose="020B0604020202020204" pitchFamily="34" charset="0"/>
              </a:rPr>
              <a:t> </a:t>
            </a:r>
            <a:r>
              <a:rPr lang="en-US" sz="800" dirty="0" err="1">
                <a:solidFill>
                  <a:schemeClr val="tx2">
                    <a:lumMod val="50000"/>
                  </a:schemeClr>
                </a:solidFill>
                <a:latin typeface="Arial" panose="020B0604020202020204" pitchFamily="34" charset="0"/>
                <a:cs typeface="Arial" panose="020B0604020202020204" pitchFamily="34" charset="0"/>
              </a:rPr>
              <a:t>Studie</a:t>
            </a:r>
            <a:r>
              <a:rPr lang="en-US" sz="800" dirty="0">
                <a:solidFill>
                  <a:schemeClr val="tx2">
                    <a:lumMod val="50000"/>
                  </a:schemeClr>
                </a:solidFill>
                <a:latin typeface="Arial" panose="020B0604020202020204" pitchFamily="34" charset="0"/>
                <a:cs typeface="Arial" panose="020B0604020202020204" pitchFamily="34" charset="0"/>
              </a:rPr>
              <a:t> </a:t>
            </a:r>
            <a:r>
              <a:rPr lang="en-US" sz="800" dirty="0" err="1">
                <a:solidFill>
                  <a:schemeClr val="tx2">
                    <a:lumMod val="50000"/>
                  </a:schemeClr>
                </a:solidFill>
                <a:latin typeface="Arial" panose="020B0604020202020204" pitchFamily="34" charset="0"/>
                <a:cs typeface="Arial" panose="020B0604020202020204" pitchFamily="34" charset="0"/>
              </a:rPr>
              <a:t>im</a:t>
            </a:r>
            <a:r>
              <a:rPr lang="en-US" sz="800" dirty="0">
                <a:solidFill>
                  <a:schemeClr val="tx2">
                    <a:lumMod val="50000"/>
                  </a:schemeClr>
                </a:solidFill>
                <a:latin typeface="Arial" panose="020B0604020202020204" pitchFamily="34" charset="0"/>
                <a:cs typeface="Arial" panose="020B0604020202020204" pitchFamily="34" charset="0"/>
              </a:rPr>
              <a:t> </a:t>
            </a:r>
            <a:r>
              <a:rPr lang="en-US" sz="800" dirty="0" err="1">
                <a:solidFill>
                  <a:schemeClr val="tx2">
                    <a:lumMod val="50000"/>
                  </a:schemeClr>
                </a:solidFill>
                <a:latin typeface="Arial" panose="020B0604020202020204" pitchFamily="34" charset="0"/>
                <a:cs typeface="Arial" panose="020B0604020202020204" pitchFamily="34" charset="0"/>
              </a:rPr>
              <a:t>Auftrag</a:t>
            </a:r>
            <a:r>
              <a:rPr lang="en-US" sz="800" dirty="0">
                <a:solidFill>
                  <a:schemeClr val="tx2">
                    <a:lumMod val="50000"/>
                  </a:schemeClr>
                </a:solidFill>
                <a:latin typeface="Arial" panose="020B0604020202020204" pitchFamily="34" charset="0"/>
                <a:cs typeface="Arial" panose="020B0604020202020204" pitchFamily="34" charset="0"/>
              </a:rPr>
              <a:t> von</a:t>
            </a:r>
            <a:endParaRPr lang="de-AT" sz="800" dirty="0">
              <a:solidFill>
                <a:schemeClr val="tx2">
                  <a:lumMod val="50000"/>
                </a:schemeClr>
              </a:solidFill>
              <a:latin typeface="Arial" panose="020B0604020202020204" pitchFamily="34" charset="0"/>
              <a:cs typeface="Arial" panose="020B0604020202020204" pitchFamily="34" charset="0"/>
            </a:endParaRPr>
          </a:p>
        </p:txBody>
      </p:sp>
      <p:sp>
        <p:nvSpPr>
          <p:cNvPr id="16" name="Textplatzhalter 15">
            <a:extLst>
              <a:ext uri="{FF2B5EF4-FFF2-40B4-BE49-F238E27FC236}">
                <a16:creationId xmlns:a16="http://schemas.microsoft.com/office/drawing/2014/main" id="{6F25B69E-881E-B202-FE2A-5B3320E7E08A}"/>
              </a:ext>
            </a:extLst>
          </p:cNvPr>
          <p:cNvSpPr>
            <a:spLocks noGrp="1"/>
          </p:cNvSpPr>
          <p:nvPr>
            <p:ph type="body" sz="quarter" idx="10" hasCustomPrompt="1"/>
          </p:nvPr>
        </p:nvSpPr>
        <p:spPr>
          <a:xfrm>
            <a:off x="573088" y="4950107"/>
            <a:ext cx="4124325" cy="280126"/>
          </a:xfrm>
        </p:spPr>
        <p:txBody>
          <a:bodyPr>
            <a:noAutofit/>
          </a:bodyPr>
          <a:lstStyle>
            <a:lvl1pPr marL="0" indent="0">
              <a:buNone/>
              <a:defRPr lang="de-DE" sz="1600" b="0" kern="1200" spc="170" dirty="0" smtClean="0">
                <a:solidFill>
                  <a:schemeClr val="tx1"/>
                </a:solidFill>
                <a:latin typeface="Segoe UI" panose="020B0502040204020203" pitchFamily="34" charset="0"/>
                <a:ea typeface="+mn-ea"/>
                <a:cs typeface="Segoe UI" panose="020B0502040204020203" pitchFamily="34" charset="0"/>
              </a:defRPr>
            </a:lvl1pPr>
          </a:lstStyle>
          <a:p>
            <a:pPr lvl="0"/>
            <a:r>
              <a:rPr lang="de-DE" dirty="0"/>
              <a:t>MASTERTEXTFORMAT BEARBEITEN</a:t>
            </a:r>
          </a:p>
        </p:txBody>
      </p:sp>
      <p:sp>
        <p:nvSpPr>
          <p:cNvPr id="18" name="Textplatzhalter 17">
            <a:extLst>
              <a:ext uri="{FF2B5EF4-FFF2-40B4-BE49-F238E27FC236}">
                <a16:creationId xmlns:a16="http://schemas.microsoft.com/office/drawing/2014/main" id="{F82EAF7F-6A08-79FD-A4A5-B794C828604D}"/>
              </a:ext>
            </a:extLst>
          </p:cNvPr>
          <p:cNvSpPr>
            <a:spLocks noGrp="1"/>
          </p:cNvSpPr>
          <p:nvPr>
            <p:ph type="body" sz="quarter" idx="11"/>
          </p:nvPr>
        </p:nvSpPr>
        <p:spPr>
          <a:xfrm>
            <a:off x="573088" y="5240854"/>
            <a:ext cx="4132262" cy="254000"/>
          </a:xfrm>
        </p:spPr>
        <p:txBody>
          <a:bodyPr>
            <a:noAutofit/>
          </a:bodyPr>
          <a:lstStyle>
            <a:lvl1pPr marL="0" indent="0">
              <a:buNone/>
              <a:defRPr lang="de-DE" sz="1600" kern="1200" dirty="0" smtClean="0">
                <a:solidFill>
                  <a:schemeClr val="tx1"/>
                </a:solidFill>
                <a:latin typeface="Segoe UI" panose="020B0502040204020203" pitchFamily="34" charset="0"/>
                <a:ea typeface="+mn-ea"/>
                <a:cs typeface="Segoe UI" panose="020B0502040204020203" pitchFamily="34" charset="0"/>
              </a:defRPr>
            </a:lvl1pPr>
          </a:lstStyle>
          <a:p>
            <a:pPr lvl="0"/>
            <a:r>
              <a:rPr lang="de-DE"/>
              <a:t>Mastertextformat bearbeiten</a:t>
            </a:r>
          </a:p>
        </p:txBody>
      </p:sp>
      <p:sp>
        <p:nvSpPr>
          <p:cNvPr id="19" name="Textplatzhalter 17">
            <a:extLst>
              <a:ext uri="{FF2B5EF4-FFF2-40B4-BE49-F238E27FC236}">
                <a16:creationId xmlns:a16="http://schemas.microsoft.com/office/drawing/2014/main" id="{F17ACE44-1C86-7E8D-FEC2-32193A08DE34}"/>
              </a:ext>
            </a:extLst>
          </p:cNvPr>
          <p:cNvSpPr>
            <a:spLocks noGrp="1"/>
          </p:cNvSpPr>
          <p:nvPr>
            <p:ph type="body" sz="quarter" idx="12"/>
          </p:nvPr>
        </p:nvSpPr>
        <p:spPr>
          <a:xfrm>
            <a:off x="544355" y="4051366"/>
            <a:ext cx="8091643" cy="713736"/>
          </a:xfrm>
        </p:spPr>
        <p:txBody>
          <a:bodyPr>
            <a:noAutofit/>
          </a:bodyPr>
          <a:lstStyle>
            <a:lvl1pPr marL="0" indent="0">
              <a:buNone/>
              <a:defRPr lang="de-DE" sz="1600" b="0" i="0" kern="1200" dirty="0">
                <a:solidFill>
                  <a:schemeClr val="tx1"/>
                </a:solidFill>
                <a:latin typeface="Segoe UI" panose="020B0502040204020203" pitchFamily="34" charset="0"/>
                <a:ea typeface="+mn-ea"/>
                <a:cs typeface="Segoe UI" panose="020B0502040204020203" pitchFamily="34" charset="0"/>
              </a:defRPr>
            </a:lvl1pPr>
          </a:lstStyle>
          <a:p>
            <a:pPr lvl="0"/>
            <a:r>
              <a:rPr lang="de-DE"/>
              <a:t>Mastertextformat bearbeiten</a:t>
            </a:r>
          </a:p>
        </p:txBody>
      </p:sp>
      <p:sp>
        <p:nvSpPr>
          <p:cNvPr id="20" name="Textplatzhalter 17">
            <a:extLst>
              <a:ext uri="{FF2B5EF4-FFF2-40B4-BE49-F238E27FC236}">
                <a16:creationId xmlns:a16="http://schemas.microsoft.com/office/drawing/2014/main" id="{65CDB115-417C-32C7-C339-3D7AD5769D90}"/>
              </a:ext>
            </a:extLst>
          </p:cNvPr>
          <p:cNvSpPr>
            <a:spLocks noGrp="1"/>
          </p:cNvSpPr>
          <p:nvPr>
            <p:ph type="body" sz="quarter" idx="13"/>
          </p:nvPr>
        </p:nvSpPr>
        <p:spPr>
          <a:xfrm>
            <a:off x="548756" y="2013704"/>
            <a:ext cx="8087242" cy="298743"/>
          </a:xfrm>
        </p:spPr>
        <p:txBody>
          <a:bodyPr>
            <a:noAutofit/>
          </a:bodyPr>
          <a:lstStyle>
            <a:lvl1pPr marL="0" indent="0">
              <a:buNone/>
              <a:defRPr lang="de-DE" sz="1600" kern="1200" dirty="0" smtClean="0">
                <a:solidFill>
                  <a:schemeClr val="tx1"/>
                </a:solidFill>
                <a:latin typeface="Segoe UI" panose="020B0502040204020203" pitchFamily="34" charset="0"/>
                <a:ea typeface="+mn-ea"/>
                <a:cs typeface="Segoe UI" panose="020B0502040204020203" pitchFamily="34" charset="0"/>
              </a:defRPr>
            </a:lvl1pPr>
          </a:lstStyle>
          <a:p>
            <a:pPr lvl="0"/>
            <a:r>
              <a:rPr lang="de-DE"/>
              <a:t>Mastertextformat bearbeiten</a:t>
            </a:r>
          </a:p>
        </p:txBody>
      </p:sp>
      <p:sp>
        <p:nvSpPr>
          <p:cNvPr id="3" name="Shape 55">
            <a:extLst>
              <a:ext uri="{FF2B5EF4-FFF2-40B4-BE49-F238E27FC236}">
                <a16:creationId xmlns:a16="http://schemas.microsoft.com/office/drawing/2014/main" id="{AFBED4CA-A6E5-7AF6-34A8-842118341B68}"/>
              </a:ext>
            </a:extLst>
          </p:cNvPr>
          <p:cNvSpPr/>
          <p:nvPr userDrawn="1"/>
        </p:nvSpPr>
        <p:spPr>
          <a:xfrm rot="16200000">
            <a:off x="810075" y="4537171"/>
            <a:ext cx="44565" cy="576000"/>
          </a:xfrm>
          <a:prstGeom prst="rect">
            <a:avLst/>
          </a:prstGeom>
          <a:solidFill>
            <a:srgbClr val="61A5CA"/>
          </a:solidFill>
          <a:ln w="12700">
            <a:miter lim="400000"/>
          </a:ln>
        </p:spPr>
        <p:txBody>
          <a:bodyPr lIns="35719" tIns="35719" rIns="35719" bIns="35719" anchor="ctr"/>
          <a:lstStyle/>
          <a:p>
            <a:pPr>
              <a:defRPr sz="3200">
                <a:solidFill>
                  <a:srgbClr val="FFFFFF"/>
                </a:solidFill>
              </a:defRPr>
            </a:pPr>
            <a:endParaRPr sz="1400" baseline="-25000" dirty="0">
              <a:solidFill>
                <a:schemeClr val="tx2">
                  <a:lumMod val="50000"/>
                </a:schemeClr>
              </a:solidFill>
              <a:latin typeface="+mj-lt"/>
            </a:endParaRPr>
          </a:p>
        </p:txBody>
      </p:sp>
      <p:sp>
        <p:nvSpPr>
          <p:cNvPr id="5" name="Bildplatzhalter 3">
            <a:extLst>
              <a:ext uri="{FF2B5EF4-FFF2-40B4-BE49-F238E27FC236}">
                <a16:creationId xmlns:a16="http://schemas.microsoft.com/office/drawing/2014/main" id="{BB978F1A-9BBB-9D1A-D519-C53954DE1DB7}"/>
              </a:ext>
            </a:extLst>
          </p:cNvPr>
          <p:cNvSpPr>
            <a:spLocks noGrp="1"/>
          </p:cNvSpPr>
          <p:nvPr>
            <p:ph type="pic" sz="quarter" idx="14"/>
          </p:nvPr>
        </p:nvSpPr>
        <p:spPr>
          <a:xfrm>
            <a:off x="2271199" y="6171648"/>
            <a:ext cx="982345" cy="384329"/>
          </a:xfrm>
        </p:spPr>
        <p:txBody>
          <a:bodyPr>
            <a:noAutofit/>
          </a:bodyPr>
          <a:lstStyle>
            <a:lvl1pPr>
              <a:defRPr sz="1000"/>
            </a:lvl1pPr>
          </a:lstStyle>
          <a:p>
            <a:r>
              <a:rPr lang="de-DE"/>
              <a:t>Bild durch Klicken auf Symbol hinzufügen</a:t>
            </a:r>
            <a:endParaRPr lang="de-AT" dirty="0"/>
          </a:p>
        </p:txBody>
      </p:sp>
      <p:sp>
        <p:nvSpPr>
          <p:cNvPr id="7" name="Fußzeilenplatzhalter 6">
            <a:extLst>
              <a:ext uri="{FF2B5EF4-FFF2-40B4-BE49-F238E27FC236}">
                <a16:creationId xmlns:a16="http://schemas.microsoft.com/office/drawing/2014/main" id="{0AFBD629-8A8F-ED21-7049-4812A8A015F8}"/>
              </a:ext>
            </a:extLst>
          </p:cNvPr>
          <p:cNvSpPr>
            <a:spLocks noGrp="1"/>
          </p:cNvSpPr>
          <p:nvPr>
            <p:ph type="ftr" sz="quarter" idx="15"/>
          </p:nvPr>
        </p:nvSpPr>
        <p:spPr>
          <a:xfrm>
            <a:off x="3788230" y="6290994"/>
            <a:ext cx="7252378" cy="358487"/>
          </a:xfrm>
        </p:spPr>
        <p:txBody>
          <a:bodyPr/>
          <a:lstStyle/>
          <a:p>
            <a:endParaRPr lang="de-AT" dirty="0"/>
          </a:p>
        </p:txBody>
      </p:sp>
      <p:sp>
        <p:nvSpPr>
          <p:cNvPr id="8" name="Foliennummernplatzhalter 3">
            <a:extLst>
              <a:ext uri="{FF2B5EF4-FFF2-40B4-BE49-F238E27FC236}">
                <a16:creationId xmlns:a16="http://schemas.microsoft.com/office/drawing/2014/main" id="{4C0B0979-5083-2C00-EE2A-F186D58BDFC3}"/>
              </a:ext>
            </a:extLst>
          </p:cNvPr>
          <p:cNvSpPr>
            <a:spLocks noGrp="1"/>
          </p:cNvSpPr>
          <p:nvPr>
            <p:ph type="sldNum" sz="quarter" idx="4"/>
          </p:nvPr>
        </p:nvSpPr>
        <p:spPr>
          <a:xfrm>
            <a:off x="11309008" y="6323672"/>
            <a:ext cx="603994" cy="293133"/>
          </a:xfrm>
          <a:prstGeom prst="rect">
            <a:avLst/>
          </a:prstGeom>
        </p:spPr>
        <p:txBody>
          <a:bodyPr vert="horz" lIns="91440" tIns="45720" rIns="91440" bIns="45720" rtlCol="0" anchor="ctr"/>
          <a:lstStyle>
            <a:lvl1pPr algn="r">
              <a:defRPr sz="1200" b="0" i="0">
                <a:solidFill>
                  <a:schemeClr val="tx1">
                    <a:tint val="75000"/>
                  </a:schemeClr>
                </a:solidFill>
                <a:latin typeface="Segoe UI Semilight" panose="020B0402040204020203" pitchFamily="34" charset="0"/>
                <a:cs typeface="Segoe UI Semilight" panose="020B0402040204020203" pitchFamily="34" charset="0"/>
              </a:defRPr>
            </a:lvl1pPr>
          </a:lstStyle>
          <a:p>
            <a:fld id="{59C4F3FA-A2F1-9148-970C-1E5A4D250138}" type="slidenum">
              <a:rPr lang="de-DE" smtClean="0"/>
              <a:pPr/>
              <a:t>‹Nr.›</a:t>
            </a:fld>
            <a:endParaRPr lang="de-DE" dirty="0"/>
          </a:p>
        </p:txBody>
      </p:sp>
    </p:spTree>
    <p:extLst>
      <p:ext uri="{BB962C8B-B14F-4D97-AF65-F5344CB8AC3E}">
        <p14:creationId xmlns:p14="http://schemas.microsoft.com/office/powerpoint/2010/main" val="2210128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6_TITEL_ALTERNATIV">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 name="Grafik 3">
            <a:extLst>
              <a:ext uri="{FF2B5EF4-FFF2-40B4-BE49-F238E27FC236}">
                <a16:creationId xmlns:a16="http://schemas.microsoft.com/office/drawing/2014/main" id="{BE96CF17-7727-B8A5-CC09-47471F0E6227}"/>
              </a:ext>
            </a:extLst>
          </p:cNvPr>
          <p:cNvPicPr>
            <a:picLocks noChangeAspect="1"/>
          </p:cNvPicPr>
          <p:nvPr userDrawn="1"/>
        </p:nvPicPr>
        <p:blipFill>
          <a:blip r:embed="rId2"/>
          <a:stretch>
            <a:fillRect/>
          </a:stretch>
        </p:blipFill>
        <p:spPr>
          <a:xfrm>
            <a:off x="512308" y="423195"/>
            <a:ext cx="2832100" cy="787400"/>
          </a:xfrm>
          <a:prstGeom prst="rect">
            <a:avLst/>
          </a:prstGeom>
        </p:spPr>
      </p:pic>
      <p:sp>
        <p:nvSpPr>
          <p:cNvPr id="6" name="Titel 1">
            <a:extLst>
              <a:ext uri="{FF2B5EF4-FFF2-40B4-BE49-F238E27FC236}">
                <a16:creationId xmlns:a16="http://schemas.microsoft.com/office/drawing/2014/main" id="{72CF471E-6C60-71E6-699C-5CCD9EA77C8A}"/>
              </a:ext>
            </a:extLst>
          </p:cNvPr>
          <p:cNvSpPr>
            <a:spLocks noGrp="1"/>
          </p:cNvSpPr>
          <p:nvPr>
            <p:ph type="title" hasCustomPrompt="1"/>
          </p:nvPr>
        </p:nvSpPr>
        <p:spPr>
          <a:xfrm>
            <a:off x="525008" y="1709739"/>
            <a:ext cx="10515600" cy="2293302"/>
          </a:xfrm>
        </p:spPr>
        <p:txBody>
          <a:bodyPr anchor="b">
            <a:normAutofit/>
          </a:bodyPr>
          <a:lstStyle>
            <a:lvl1pPr>
              <a:defRPr sz="3600" b="0"/>
            </a:lvl1pPr>
          </a:lstStyle>
          <a:p>
            <a:r>
              <a:rPr lang="de-DE" dirty="0"/>
              <a:t>MASTERTITELFORMAT BEARBEITEN</a:t>
            </a:r>
            <a:endParaRPr lang="de-AT" dirty="0"/>
          </a:p>
        </p:txBody>
      </p:sp>
      <p:sp>
        <p:nvSpPr>
          <p:cNvPr id="7" name="Textplatzhalter 2">
            <a:extLst>
              <a:ext uri="{FF2B5EF4-FFF2-40B4-BE49-F238E27FC236}">
                <a16:creationId xmlns:a16="http://schemas.microsoft.com/office/drawing/2014/main" id="{4D45BE63-3385-F7D7-28F7-FF1A1BE794C9}"/>
              </a:ext>
            </a:extLst>
          </p:cNvPr>
          <p:cNvSpPr>
            <a:spLocks noGrp="1"/>
          </p:cNvSpPr>
          <p:nvPr>
            <p:ph type="body" idx="1"/>
          </p:nvPr>
        </p:nvSpPr>
        <p:spPr>
          <a:xfrm>
            <a:off x="525008" y="4003041"/>
            <a:ext cx="10515600" cy="1557949"/>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3" name="Fußzeilenplatzhalter 6">
            <a:extLst>
              <a:ext uri="{FF2B5EF4-FFF2-40B4-BE49-F238E27FC236}">
                <a16:creationId xmlns:a16="http://schemas.microsoft.com/office/drawing/2014/main" id="{39789F75-1DF8-5369-04AD-91048CDE3E12}"/>
              </a:ext>
            </a:extLst>
          </p:cNvPr>
          <p:cNvSpPr>
            <a:spLocks noGrp="1"/>
          </p:cNvSpPr>
          <p:nvPr>
            <p:ph type="ftr" sz="quarter" idx="10"/>
          </p:nvPr>
        </p:nvSpPr>
        <p:spPr>
          <a:xfrm>
            <a:off x="3788230" y="6290994"/>
            <a:ext cx="7252378" cy="358487"/>
          </a:xfrm>
        </p:spPr>
        <p:txBody>
          <a:bodyPr/>
          <a:lstStyle/>
          <a:p>
            <a:endParaRPr lang="de-AT" dirty="0"/>
          </a:p>
        </p:txBody>
      </p:sp>
      <p:sp>
        <p:nvSpPr>
          <p:cNvPr id="8" name="Foliennummernplatzhalter 3">
            <a:extLst>
              <a:ext uri="{FF2B5EF4-FFF2-40B4-BE49-F238E27FC236}">
                <a16:creationId xmlns:a16="http://schemas.microsoft.com/office/drawing/2014/main" id="{8F2A5A22-8225-4AFC-41A2-D76A8C9AC5D3}"/>
              </a:ext>
            </a:extLst>
          </p:cNvPr>
          <p:cNvSpPr>
            <a:spLocks noGrp="1"/>
          </p:cNvSpPr>
          <p:nvPr>
            <p:ph type="sldNum" sz="quarter" idx="4"/>
          </p:nvPr>
        </p:nvSpPr>
        <p:spPr>
          <a:xfrm>
            <a:off x="11309008" y="6323672"/>
            <a:ext cx="603994" cy="293133"/>
          </a:xfrm>
          <a:prstGeom prst="rect">
            <a:avLst/>
          </a:prstGeom>
        </p:spPr>
        <p:txBody>
          <a:bodyPr vert="horz" lIns="91440" tIns="45720" rIns="91440" bIns="45720" rtlCol="0" anchor="ctr"/>
          <a:lstStyle>
            <a:lvl1pPr algn="r">
              <a:defRPr sz="1200" b="0" i="0">
                <a:solidFill>
                  <a:schemeClr val="tx1">
                    <a:tint val="75000"/>
                  </a:schemeClr>
                </a:solidFill>
                <a:latin typeface="Segoe UI Semilight" panose="020B0402040204020203" pitchFamily="34" charset="0"/>
                <a:cs typeface="Segoe UI Semilight" panose="020B0402040204020203" pitchFamily="34" charset="0"/>
              </a:defRPr>
            </a:lvl1pPr>
          </a:lstStyle>
          <a:p>
            <a:fld id="{59C4F3FA-A2F1-9148-970C-1E5A4D250138}" type="slidenum">
              <a:rPr lang="de-DE" smtClean="0"/>
              <a:pPr/>
              <a:t>‹Nr.›</a:t>
            </a:fld>
            <a:endParaRPr lang="de-DE" dirty="0"/>
          </a:p>
        </p:txBody>
      </p:sp>
    </p:spTree>
    <p:extLst>
      <p:ext uri="{BB962C8B-B14F-4D97-AF65-F5344CB8AC3E}">
        <p14:creationId xmlns:p14="http://schemas.microsoft.com/office/powerpoint/2010/main" val="1409866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7_TITEL_ALTERNATIV">
    <p:bg>
      <p:bgPr>
        <a:solidFill>
          <a:srgbClr val="B1D69A"/>
        </a:solidFill>
        <a:effectLst/>
      </p:bgPr>
    </p:bg>
    <p:spTree>
      <p:nvGrpSpPr>
        <p:cNvPr id="1" name=""/>
        <p:cNvGrpSpPr/>
        <p:nvPr/>
      </p:nvGrpSpPr>
      <p:grpSpPr>
        <a:xfrm>
          <a:off x="0" y="0"/>
          <a:ext cx="0" cy="0"/>
          <a:chOff x="0" y="0"/>
          <a:chExt cx="0" cy="0"/>
        </a:xfrm>
      </p:grpSpPr>
      <p:pic>
        <p:nvPicPr>
          <p:cNvPr id="4" name="Grafik 3">
            <a:extLst>
              <a:ext uri="{FF2B5EF4-FFF2-40B4-BE49-F238E27FC236}">
                <a16:creationId xmlns:a16="http://schemas.microsoft.com/office/drawing/2014/main" id="{BE96CF17-7727-B8A5-CC09-47471F0E6227}"/>
              </a:ext>
            </a:extLst>
          </p:cNvPr>
          <p:cNvPicPr>
            <a:picLocks noChangeAspect="1"/>
          </p:cNvPicPr>
          <p:nvPr userDrawn="1"/>
        </p:nvPicPr>
        <p:blipFill>
          <a:blip r:embed="rId2"/>
          <a:stretch>
            <a:fillRect/>
          </a:stretch>
        </p:blipFill>
        <p:spPr>
          <a:xfrm>
            <a:off x="512308" y="423195"/>
            <a:ext cx="2832100" cy="787400"/>
          </a:xfrm>
          <a:prstGeom prst="rect">
            <a:avLst/>
          </a:prstGeom>
        </p:spPr>
      </p:pic>
      <p:sp>
        <p:nvSpPr>
          <p:cNvPr id="6" name="Titel 1">
            <a:extLst>
              <a:ext uri="{FF2B5EF4-FFF2-40B4-BE49-F238E27FC236}">
                <a16:creationId xmlns:a16="http://schemas.microsoft.com/office/drawing/2014/main" id="{72CF471E-6C60-71E6-699C-5CCD9EA77C8A}"/>
              </a:ext>
            </a:extLst>
          </p:cNvPr>
          <p:cNvSpPr>
            <a:spLocks noGrp="1"/>
          </p:cNvSpPr>
          <p:nvPr>
            <p:ph type="title" hasCustomPrompt="1"/>
          </p:nvPr>
        </p:nvSpPr>
        <p:spPr>
          <a:xfrm>
            <a:off x="525008" y="1709739"/>
            <a:ext cx="10515600" cy="2293302"/>
          </a:xfrm>
        </p:spPr>
        <p:txBody>
          <a:bodyPr anchor="b">
            <a:normAutofit/>
          </a:bodyPr>
          <a:lstStyle>
            <a:lvl1pPr>
              <a:defRPr sz="3600" b="0"/>
            </a:lvl1pPr>
          </a:lstStyle>
          <a:p>
            <a:r>
              <a:rPr lang="de-DE" dirty="0"/>
              <a:t>MASTERTITELFORMAT BEARBEITEN</a:t>
            </a:r>
            <a:endParaRPr lang="de-AT" dirty="0"/>
          </a:p>
        </p:txBody>
      </p:sp>
      <p:sp>
        <p:nvSpPr>
          <p:cNvPr id="7" name="Textplatzhalter 2">
            <a:extLst>
              <a:ext uri="{FF2B5EF4-FFF2-40B4-BE49-F238E27FC236}">
                <a16:creationId xmlns:a16="http://schemas.microsoft.com/office/drawing/2014/main" id="{4D45BE63-3385-F7D7-28F7-FF1A1BE794C9}"/>
              </a:ext>
            </a:extLst>
          </p:cNvPr>
          <p:cNvSpPr>
            <a:spLocks noGrp="1"/>
          </p:cNvSpPr>
          <p:nvPr>
            <p:ph type="body" idx="1"/>
          </p:nvPr>
        </p:nvSpPr>
        <p:spPr>
          <a:xfrm>
            <a:off x="525008" y="4003041"/>
            <a:ext cx="10515600" cy="1557949"/>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3" name="Fußzeilenplatzhalter 6">
            <a:extLst>
              <a:ext uri="{FF2B5EF4-FFF2-40B4-BE49-F238E27FC236}">
                <a16:creationId xmlns:a16="http://schemas.microsoft.com/office/drawing/2014/main" id="{2C65D887-E661-9D45-AF1C-D94A8D0C0E6E}"/>
              </a:ext>
            </a:extLst>
          </p:cNvPr>
          <p:cNvSpPr>
            <a:spLocks noGrp="1"/>
          </p:cNvSpPr>
          <p:nvPr>
            <p:ph type="ftr" sz="quarter" idx="10"/>
          </p:nvPr>
        </p:nvSpPr>
        <p:spPr>
          <a:xfrm>
            <a:off x="3788230" y="6290994"/>
            <a:ext cx="7252378" cy="358487"/>
          </a:xfrm>
        </p:spPr>
        <p:txBody>
          <a:bodyPr/>
          <a:lstStyle/>
          <a:p>
            <a:endParaRPr lang="de-AT" dirty="0"/>
          </a:p>
        </p:txBody>
      </p:sp>
      <p:sp>
        <p:nvSpPr>
          <p:cNvPr id="8" name="Foliennummernplatzhalter 3">
            <a:extLst>
              <a:ext uri="{FF2B5EF4-FFF2-40B4-BE49-F238E27FC236}">
                <a16:creationId xmlns:a16="http://schemas.microsoft.com/office/drawing/2014/main" id="{82EF08B3-4FC5-A3B8-727E-B1394185D575}"/>
              </a:ext>
            </a:extLst>
          </p:cNvPr>
          <p:cNvSpPr>
            <a:spLocks noGrp="1"/>
          </p:cNvSpPr>
          <p:nvPr>
            <p:ph type="sldNum" sz="quarter" idx="4"/>
          </p:nvPr>
        </p:nvSpPr>
        <p:spPr>
          <a:xfrm>
            <a:off x="11309008" y="6323672"/>
            <a:ext cx="603994" cy="293133"/>
          </a:xfrm>
          <a:prstGeom prst="rect">
            <a:avLst/>
          </a:prstGeom>
        </p:spPr>
        <p:txBody>
          <a:bodyPr vert="horz" lIns="91440" tIns="45720" rIns="91440" bIns="45720" rtlCol="0" anchor="ctr"/>
          <a:lstStyle>
            <a:lvl1pPr algn="r">
              <a:defRPr sz="1200" b="0" i="0">
                <a:solidFill>
                  <a:schemeClr val="tx1">
                    <a:tint val="75000"/>
                  </a:schemeClr>
                </a:solidFill>
                <a:latin typeface="Segoe UI Semilight" panose="020B0402040204020203" pitchFamily="34" charset="0"/>
                <a:cs typeface="Segoe UI Semilight" panose="020B0402040204020203" pitchFamily="34" charset="0"/>
              </a:defRPr>
            </a:lvl1pPr>
          </a:lstStyle>
          <a:p>
            <a:fld id="{59C4F3FA-A2F1-9148-970C-1E5A4D250138}" type="slidenum">
              <a:rPr lang="de-DE" smtClean="0"/>
              <a:pPr/>
              <a:t>‹Nr.›</a:t>
            </a:fld>
            <a:endParaRPr lang="de-DE" dirty="0"/>
          </a:p>
        </p:txBody>
      </p:sp>
    </p:spTree>
    <p:extLst>
      <p:ext uri="{BB962C8B-B14F-4D97-AF65-F5344CB8AC3E}">
        <p14:creationId xmlns:p14="http://schemas.microsoft.com/office/powerpoint/2010/main" val="3465425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8_TITEL_ALTERNATIV">
    <p:bg>
      <p:bgPr>
        <a:solidFill>
          <a:srgbClr val="EFDD3A"/>
        </a:solidFill>
        <a:effectLst/>
      </p:bgPr>
    </p:bg>
    <p:spTree>
      <p:nvGrpSpPr>
        <p:cNvPr id="1" name=""/>
        <p:cNvGrpSpPr/>
        <p:nvPr/>
      </p:nvGrpSpPr>
      <p:grpSpPr>
        <a:xfrm>
          <a:off x="0" y="0"/>
          <a:ext cx="0" cy="0"/>
          <a:chOff x="0" y="0"/>
          <a:chExt cx="0" cy="0"/>
        </a:xfrm>
      </p:grpSpPr>
      <p:pic>
        <p:nvPicPr>
          <p:cNvPr id="4" name="Grafik 3">
            <a:extLst>
              <a:ext uri="{FF2B5EF4-FFF2-40B4-BE49-F238E27FC236}">
                <a16:creationId xmlns:a16="http://schemas.microsoft.com/office/drawing/2014/main" id="{BE96CF17-7727-B8A5-CC09-47471F0E6227}"/>
              </a:ext>
            </a:extLst>
          </p:cNvPr>
          <p:cNvPicPr>
            <a:picLocks noChangeAspect="1"/>
          </p:cNvPicPr>
          <p:nvPr userDrawn="1"/>
        </p:nvPicPr>
        <p:blipFill>
          <a:blip r:embed="rId2"/>
          <a:stretch>
            <a:fillRect/>
          </a:stretch>
        </p:blipFill>
        <p:spPr>
          <a:xfrm>
            <a:off x="512308" y="423195"/>
            <a:ext cx="2832100" cy="787400"/>
          </a:xfrm>
          <a:prstGeom prst="rect">
            <a:avLst/>
          </a:prstGeom>
        </p:spPr>
      </p:pic>
      <p:sp>
        <p:nvSpPr>
          <p:cNvPr id="6" name="Titel 1">
            <a:extLst>
              <a:ext uri="{FF2B5EF4-FFF2-40B4-BE49-F238E27FC236}">
                <a16:creationId xmlns:a16="http://schemas.microsoft.com/office/drawing/2014/main" id="{72CF471E-6C60-71E6-699C-5CCD9EA77C8A}"/>
              </a:ext>
            </a:extLst>
          </p:cNvPr>
          <p:cNvSpPr>
            <a:spLocks noGrp="1"/>
          </p:cNvSpPr>
          <p:nvPr>
            <p:ph type="title" hasCustomPrompt="1"/>
          </p:nvPr>
        </p:nvSpPr>
        <p:spPr>
          <a:xfrm>
            <a:off x="525008" y="1709739"/>
            <a:ext cx="10515600" cy="2293302"/>
          </a:xfrm>
        </p:spPr>
        <p:txBody>
          <a:bodyPr anchor="b">
            <a:normAutofit/>
          </a:bodyPr>
          <a:lstStyle>
            <a:lvl1pPr>
              <a:defRPr sz="3600" b="0"/>
            </a:lvl1pPr>
          </a:lstStyle>
          <a:p>
            <a:r>
              <a:rPr lang="de-DE" dirty="0"/>
              <a:t>MASTERTITELFORMAT BEARBEITEN</a:t>
            </a:r>
            <a:endParaRPr lang="de-AT" dirty="0"/>
          </a:p>
        </p:txBody>
      </p:sp>
      <p:sp>
        <p:nvSpPr>
          <p:cNvPr id="7" name="Textplatzhalter 2">
            <a:extLst>
              <a:ext uri="{FF2B5EF4-FFF2-40B4-BE49-F238E27FC236}">
                <a16:creationId xmlns:a16="http://schemas.microsoft.com/office/drawing/2014/main" id="{4D45BE63-3385-F7D7-28F7-FF1A1BE794C9}"/>
              </a:ext>
            </a:extLst>
          </p:cNvPr>
          <p:cNvSpPr>
            <a:spLocks noGrp="1"/>
          </p:cNvSpPr>
          <p:nvPr>
            <p:ph type="body" idx="1"/>
          </p:nvPr>
        </p:nvSpPr>
        <p:spPr>
          <a:xfrm>
            <a:off x="525008" y="4003041"/>
            <a:ext cx="10515600" cy="1557949"/>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3" name="Fußzeilenplatzhalter 6">
            <a:extLst>
              <a:ext uri="{FF2B5EF4-FFF2-40B4-BE49-F238E27FC236}">
                <a16:creationId xmlns:a16="http://schemas.microsoft.com/office/drawing/2014/main" id="{47BFF211-8460-701D-35BE-D09A21A154EA}"/>
              </a:ext>
            </a:extLst>
          </p:cNvPr>
          <p:cNvSpPr>
            <a:spLocks noGrp="1"/>
          </p:cNvSpPr>
          <p:nvPr>
            <p:ph type="ftr" sz="quarter" idx="10"/>
          </p:nvPr>
        </p:nvSpPr>
        <p:spPr>
          <a:xfrm>
            <a:off x="3788230" y="6290994"/>
            <a:ext cx="7252378" cy="358487"/>
          </a:xfrm>
        </p:spPr>
        <p:txBody>
          <a:bodyPr/>
          <a:lstStyle/>
          <a:p>
            <a:endParaRPr lang="de-AT" dirty="0"/>
          </a:p>
        </p:txBody>
      </p:sp>
      <p:sp>
        <p:nvSpPr>
          <p:cNvPr id="8" name="Foliennummernplatzhalter 3">
            <a:extLst>
              <a:ext uri="{FF2B5EF4-FFF2-40B4-BE49-F238E27FC236}">
                <a16:creationId xmlns:a16="http://schemas.microsoft.com/office/drawing/2014/main" id="{BA941426-3C7D-F5AF-7486-B522316A7336}"/>
              </a:ext>
            </a:extLst>
          </p:cNvPr>
          <p:cNvSpPr>
            <a:spLocks noGrp="1"/>
          </p:cNvSpPr>
          <p:nvPr>
            <p:ph type="sldNum" sz="quarter" idx="4"/>
          </p:nvPr>
        </p:nvSpPr>
        <p:spPr>
          <a:xfrm>
            <a:off x="11309008" y="6323672"/>
            <a:ext cx="603994" cy="293133"/>
          </a:xfrm>
          <a:prstGeom prst="rect">
            <a:avLst/>
          </a:prstGeom>
        </p:spPr>
        <p:txBody>
          <a:bodyPr vert="horz" lIns="91440" tIns="45720" rIns="91440" bIns="45720" rtlCol="0" anchor="ctr"/>
          <a:lstStyle>
            <a:lvl1pPr algn="r">
              <a:defRPr sz="1200" b="0" i="0">
                <a:solidFill>
                  <a:schemeClr val="tx1">
                    <a:tint val="75000"/>
                  </a:schemeClr>
                </a:solidFill>
                <a:latin typeface="Segoe UI Semilight" panose="020B0402040204020203" pitchFamily="34" charset="0"/>
                <a:cs typeface="Segoe UI Semilight" panose="020B0402040204020203" pitchFamily="34" charset="0"/>
              </a:defRPr>
            </a:lvl1pPr>
          </a:lstStyle>
          <a:p>
            <a:fld id="{59C4F3FA-A2F1-9148-970C-1E5A4D250138}" type="slidenum">
              <a:rPr lang="de-DE" smtClean="0"/>
              <a:pPr/>
              <a:t>‹Nr.›</a:t>
            </a:fld>
            <a:endParaRPr lang="de-DE" dirty="0"/>
          </a:p>
        </p:txBody>
      </p:sp>
    </p:spTree>
    <p:extLst>
      <p:ext uri="{BB962C8B-B14F-4D97-AF65-F5344CB8AC3E}">
        <p14:creationId xmlns:p14="http://schemas.microsoft.com/office/powerpoint/2010/main" val="2308773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_THEMEN_ERÖFFNER">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AF8A7D90-3A94-40CC-8BD7-705D26C8283F}"/>
              </a:ext>
            </a:extLst>
          </p:cNvPr>
          <p:cNvSpPr>
            <a:spLocks noGrp="1"/>
          </p:cNvSpPr>
          <p:nvPr>
            <p:ph type="title" hasCustomPrompt="1"/>
          </p:nvPr>
        </p:nvSpPr>
        <p:spPr>
          <a:xfrm>
            <a:off x="691278" y="2337391"/>
            <a:ext cx="10809443" cy="2183218"/>
          </a:xfrm>
        </p:spPr>
        <p:txBody>
          <a:bodyPr anchor="ctr" anchorCtr="0"/>
          <a:lstStyle>
            <a:lvl1pPr algn="ctr">
              <a:defRPr b="0"/>
            </a:lvl1pPr>
          </a:lstStyle>
          <a:p>
            <a:r>
              <a:rPr lang="de-DE" dirty="0"/>
              <a:t>MASTERTITELFORMAT BEARBEITEN</a:t>
            </a:r>
            <a:endParaRPr lang="de-AT" dirty="0"/>
          </a:p>
        </p:txBody>
      </p:sp>
      <p:sp>
        <p:nvSpPr>
          <p:cNvPr id="7" name="Fußzeilenplatzhalter 6">
            <a:extLst>
              <a:ext uri="{FF2B5EF4-FFF2-40B4-BE49-F238E27FC236}">
                <a16:creationId xmlns:a16="http://schemas.microsoft.com/office/drawing/2014/main" id="{35E13628-EF1F-FDBA-3F86-A665D26DE3D7}"/>
              </a:ext>
            </a:extLst>
          </p:cNvPr>
          <p:cNvSpPr>
            <a:spLocks noGrp="1"/>
          </p:cNvSpPr>
          <p:nvPr>
            <p:ph type="ftr" sz="quarter" idx="10"/>
          </p:nvPr>
        </p:nvSpPr>
        <p:spPr>
          <a:xfrm>
            <a:off x="3788230" y="6290994"/>
            <a:ext cx="7252378" cy="358487"/>
          </a:xfrm>
        </p:spPr>
        <p:txBody>
          <a:bodyPr/>
          <a:lstStyle/>
          <a:p>
            <a:endParaRPr lang="de-AT" dirty="0"/>
          </a:p>
        </p:txBody>
      </p:sp>
      <p:sp>
        <p:nvSpPr>
          <p:cNvPr id="8" name="Foliennummernplatzhalter 3">
            <a:extLst>
              <a:ext uri="{FF2B5EF4-FFF2-40B4-BE49-F238E27FC236}">
                <a16:creationId xmlns:a16="http://schemas.microsoft.com/office/drawing/2014/main" id="{CE47884C-3385-B83E-77BA-B53613C9D51B}"/>
              </a:ext>
            </a:extLst>
          </p:cNvPr>
          <p:cNvSpPr>
            <a:spLocks noGrp="1"/>
          </p:cNvSpPr>
          <p:nvPr>
            <p:ph type="sldNum" sz="quarter" idx="4"/>
          </p:nvPr>
        </p:nvSpPr>
        <p:spPr>
          <a:xfrm>
            <a:off x="11309008" y="6323672"/>
            <a:ext cx="603994" cy="293133"/>
          </a:xfrm>
          <a:prstGeom prst="rect">
            <a:avLst/>
          </a:prstGeom>
        </p:spPr>
        <p:txBody>
          <a:bodyPr vert="horz" lIns="91440" tIns="45720" rIns="91440" bIns="45720" rtlCol="0" anchor="ctr"/>
          <a:lstStyle>
            <a:lvl1pPr algn="r">
              <a:defRPr sz="1200" b="0" i="0">
                <a:solidFill>
                  <a:schemeClr val="tx1">
                    <a:tint val="75000"/>
                  </a:schemeClr>
                </a:solidFill>
                <a:latin typeface="Segoe UI Semilight" panose="020B0402040204020203" pitchFamily="34" charset="0"/>
                <a:cs typeface="Segoe UI Semilight" panose="020B0402040204020203" pitchFamily="34" charset="0"/>
              </a:defRPr>
            </a:lvl1pPr>
          </a:lstStyle>
          <a:p>
            <a:fld id="{59C4F3FA-A2F1-9148-970C-1E5A4D250138}" type="slidenum">
              <a:rPr lang="de-DE" smtClean="0"/>
              <a:pPr/>
              <a:t>‹Nr.›</a:t>
            </a:fld>
            <a:endParaRPr lang="de-DE" dirty="0"/>
          </a:p>
        </p:txBody>
      </p:sp>
    </p:spTree>
    <p:extLst>
      <p:ext uri="{BB962C8B-B14F-4D97-AF65-F5344CB8AC3E}">
        <p14:creationId xmlns:p14="http://schemas.microsoft.com/office/powerpoint/2010/main" val="3252914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3_THEMEN_ERÖFFNER">
    <p:bg>
      <p:bgPr>
        <a:solidFill>
          <a:srgbClr val="B1D69A"/>
        </a:solidFill>
        <a:effectLst/>
      </p:bgPr>
    </p:bg>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AF8A7D90-3A94-40CC-8BD7-705D26C8283F}"/>
              </a:ext>
            </a:extLst>
          </p:cNvPr>
          <p:cNvSpPr>
            <a:spLocks noGrp="1"/>
          </p:cNvSpPr>
          <p:nvPr>
            <p:ph type="title" hasCustomPrompt="1"/>
          </p:nvPr>
        </p:nvSpPr>
        <p:spPr>
          <a:xfrm>
            <a:off x="691278" y="2337391"/>
            <a:ext cx="10809443" cy="2183218"/>
          </a:xfrm>
        </p:spPr>
        <p:txBody>
          <a:bodyPr anchor="ctr" anchorCtr="0"/>
          <a:lstStyle>
            <a:lvl1pPr algn="ctr">
              <a:defRPr b="0"/>
            </a:lvl1pPr>
          </a:lstStyle>
          <a:p>
            <a:r>
              <a:rPr lang="de-DE" dirty="0"/>
              <a:t>MASTERTITELFORMAT BEARBEITEN</a:t>
            </a:r>
            <a:endParaRPr lang="de-AT" dirty="0"/>
          </a:p>
        </p:txBody>
      </p:sp>
      <p:sp>
        <p:nvSpPr>
          <p:cNvPr id="6" name="Fußzeilenplatzhalter 6">
            <a:extLst>
              <a:ext uri="{FF2B5EF4-FFF2-40B4-BE49-F238E27FC236}">
                <a16:creationId xmlns:a16="http://schemas.microsoft.com/office/drawing/2014/main" id="{EB5C6BD4-C435-5481-7669-F0ED45C23DFD}"/>
              </a:ext>
            </a:extLst>
          </p:cNvPr>
          <p:cNvSpPr>
            <a:spLocks noGrp="1"/>
          </p:cNvSpPr>
          <p:nvPr>
            <p:ph type="ftr" sz="quarter" idx="10"/>
          </p:nvPr>
        </p:nvSpPr>
        <p:spPr>
          <a:xfrm>
            <a:off x="3788230" y="6290994"/>
            <a:ext cx="7252378" cy="358487"/>
          </a:xfrm>
        </p:spPr>
        <p:txBody>
          <a:bodyPr/>
          <a:lstStyle/>
          <a:p>
            <a:endParaRPr lang="de-AT" dirty="0"/>
          </a:p>
        </p:txBody>
      </p:sp>
      <p:sp>
        <p:nvSpPr>
          <p:cNvPr id="7" name="Foliennummernplatzhalter 3">
            <a:extLst>
              <a:ext uri="{FF2B5EF4-FFF2-40B4-BE49-F238E27FC236}">
                <a16:creationId xmlns:a16="http://schemas.microsoft.com/office/drawing/2014/main" id="{65876C20-E8C9-C72A-029C-CF1BB3D991CD}"/>
              </a:ext>
            </a:extLst>
          </p:cNvPr>
          <p:cNvSpPr>
            <a:spLocks noGrp="1"/>
          </p:cNvSpPr>
          <p:nvPr>
            <p:ph type="sldNum" sz="quarter" idx="4"/>
          </p:nvPr>
        </p:nvSpPr>
        <p:spPr>
          <a:xfrm>
            <a:off x="11309008" y="6323672"/>
            <a:ext cx="603994" cy="293133"/>
          </a:xfrm>
          <a:prstGeom prst="rect">
            <a:avLst/>
          </a:prstGeom>
        </p:spPr>
        <p:txBody>
          <a:bodyPr vert="horz" lIns="91440" tIns="45720" rIns="91440" bIns="45720" rtlCol="0" anchor="ctr"/>
          <a:lstStyle>
            <a:lvl1pPr algn="r">
              <a:defRPr sz="1200" b="0" i="0">
                <a:solidFill>
                  <a:schemeClr val="tx1">
                    <a:tint val="75000"/>
                  </a:schemeClr>
                </a:solidFill>
                <a:latin typeface="Segoe UI Semilight" panose="020B0402040204020203" pitchFamily="34" charset="0"/>
                <a:cs typeface="Segoe UI Semilight" panose="020B0402040204020203" pitchFamily="34" charset="0"/>
              </a:defRPr>
            </a:lvl1pPr>
          </a:lstStyle>
          <a:p>
            <a:fld id="{59C4F3FA-A2F1-9148-970C-1E5A4D250138}" type="slidenum">
              <a:rPr lang="de-DE" smtClean="0"/>
              <a:pPr/>
              <a:t>‹Nr.›</a:t>
            </a:fld>
            <a:endParaRPr lang="de-DE" dirty="0"/>
          </a:p>
        </p:txBody>
      </p:sp>
    </p:spTree>
    <p:extLst>
      <p:ext uri="{BB962C8B-B14F-4D97-AF65-F5344CB8AC3E}">
        <p14:creationId xmlns:p14="http://schemas.microsoft.com/office/powerpoint/2010/main" val="3709539724"/>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Shape 6">
            <a:extLst>
              <a:ext uri="{FF2B5EF4-FFF2-40B4-BE49-F238E27FC236}">
                <a16:creationId xmlns:a16="http://schemas.microsoft.com/office/drawing/2014/main" id="{36B342D6-25B3-477C-A795-F0DA60C722BE}"/>
              </a:ext>
            </a:extLst>
          </p:cNvPr>
          <p:cNvSpPr/>
          <p:nvPr userDrawn="1"/>
        </p:nvSpPr>
        <p:spPr>
          <a:xfrm>
            <a:off x="0" y="5985164"/>
            <a:ext cx="12192000" cy="872836"/>
          </a:xfrm>
          <a:prstGeom prst="rect">
            <a:avLst/>
          </a:prstGeom>
          <a:solidFill>
            <a:srgbClr val="F1F1F1"/>
          </a:solidFill>
          <a:ln w="12700">
            <a:miter lim="400000"/>
          </a:ln>
        </p:spPr>
        <p:txBody>
          <a:bodyPr lIns="71437" tIns="71437" rIns="71437" bIns="71437" anchor="ctr"/>
          <a:lstStyle/>
          <a:p>
            <a:pPr>
              <a:defRPr sz="3200">
                <a:solidFill>
                  <a:srgbClr val="FFFFFF"/>
                </a:solidFill>
              </a:defRPr>
            </a:pPr>
            <a:endParaRPr dirty="0"/>
          </a:p>
        </p:txBody>
      </p:sp>
      <p:sp>
        <p:nvSpPr>
          <p:cNvPr id="2" name="Titelplatzhalter 1">
            <a:extLst>
              <a:ext uri="{FF2B5EF4-FFF2-40B4-BE49-F238E27FC236}">
                <a16:creationId xmlns:a16="http://schemas.microsoft.com/office/drawing/2014/main" id="{58B4CFD7-C3BF-40F6-9620-C2838C5FD2A4}"/>
              </a:ext>
            </a:extLst>
          </p:cNvPr>
          <p:cNvSpPr>
            <a:spLocks noGrp="1"/>
          </p:cNvSpPr>
          <p:nvPr>
            <p:ph type="title"/>
          </p:nvPr>
        </p:nvSpPr>
        <p:spPr>
          <a:xfrm>
            <a:off x="838200" y="365125"/>
            <a:ext cx="10515600" cy="1325563"/>
          </a:xfrm>
          <a:prstGeom prst="rect">
            <a:avLst/>
          </a:prstGeom>
        </p:spPr>
        <p:txBody>
          <a:bodyPr vert="horz" lIns="0" tIns="45720" rIns="91440" bIns="45720" rtlCol="0" anchor="ctr">
            <a:normAutofit/>
          </a:bodyPr>
          <a:lstStyle/>
          <a:p>
            <a:r>
              <a:rPr lang="de-DE" dirty="0"/>
              <a:t>MASTERTITELFORMAT BEARBEITEN</a:t>
            </a:r>
            <a:endParaRPr lang="de-AT" dirty="0"/>
          </a:p>
        </p:txBody>
      </p:sp>
      <p:sp>
        <p:nvSpPr>
          <p:cNvPr id="3" name="Textplatzhalter 2">
            <a:extLst>
              <a:ext uri="{FF2B5EF4-FFF2-40B4-BE49-F238E27FC236}">
                <a16:creationId xmlns:a16="http://schemas.microsoft.com/office/drawing/2014/main" id="{CEB5FD01-5C45-4FFF-BEFF-4C6E6A446347}"/>
              </a:ext>
            </a:extLst>
          </p:cNvPr>
          <p:cNvSpPr>
            <a:spLocks noGrp="1"/>
          </p:cNvSpPr>
          <p:nvPr>
            <p:ph type="body" idx="1"/>
          </p:nvPr>
        </p:nvSpPr>
        <p:spPr>
          <a:xfrm>
            <a:off x="838200" y="1825626"/>
            <a:ext cx="10515600" cy="3837710"/>
          </a:xfrm>
          <a:prstGeom prst="rect">
            <a:avLst/>
          </a:prstGeom>
        </p:spPr>
        <p:txBody>
          <a:bodyPr vert="horz" lIns="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pic>
        <p:nvPicPr>
          <p:cNvPr id="15" name="Grafik 14" descr="Ein Bild, das Zeichnung enthält.&#10;&#10;Automatisch generierte Beschreibung">
            <a:extLst>
              <a:ext uri="{FF2B5EF4-FFF2-40B4-BE49-F238E27FC236}">
                <a16:creationId xmlns:a16="http://schemas.microsoft.com/office/drawing/2014/main" id="{E923CF81-369C-4E7A-84F2-F85479DC8CE1}"/>
              </a:ext>
            </a:extLst>
          </p:cNvPr>
          <p:cNvPicPr>
            <a:picLocks noChangeAspect="1"/>
          </p:cNvPicPr>
          <p:nvPr userDrawn="1"/>
        </p:nvPicPr>
        <p:blipFill>
          <a:blip r:embed="rId36">
            <a:extLst>
              <a:ext uri="{28A0092B-C50C-407E-A947-70E740481C1C}">
                <a14:useLocalDpi xmlns:a14="http://schemas.microsoft.com/office/drawing/2010/main" val="0"/>
              </a:ext>
            </a:extLst>
          </a:blip>
          <a:stretch>
            <a:fillRect/>
          </a:stretch>
        </p:blipFill>
        <p:spPr>
          <a:xfrm>
            <a:off x="838200" y="6177685"/>
            <a:ext cx="2310245" cy="358486"/>
          </a:xfrm>
          <a:prstGeom prst="rect">
            <a:avLst/>
          </a:prstGeom>
        </p:spPr>
      </p:pic>
      <p:sp>
        <p:nvSpPr>
          <p:cNvPr id="6" name="Fußzeilenplatzhalter 6">
            <a:extLst>
              <a:ext uri="{FF2B5EF4-FFF2-40B4-BE49-F238E27FC236}">
                <a16:creationId xmlns:a16="http://schemas.microsoft.com/office/drawing/2014/main" id="{A440490D-E7EB-93E7-45E2-E8FBD4F170B7}"/>
              </a:ext>
            </a:extLst>
          </p:cNvPr>
          <p:cNvSpPr>
            <a:spLocks noGrp="1"/>
          </p:cNvSpPr>
          <p:nvPr>
            <p:ph type="ftr" sz="quarter" idx="3"/>
          </p:nvPr>
        </p:nvSpPr>
        <p:spPr>
          <a:xfrm>
            <a:off x="3788230" y="6290994"/>
            <a:ext cx="7654912" cy="358487"/>
          </a:xfrm>
          <a:prstGeom prst="rect">
            <a:avLst/>
          </a:prstGeom>
        </p:spPr>
        <p:txBody>
          <a:bodyPr/>
          <a:lstStyle>
            <a:lvl1pPr algn="r">
              <a:defRPr sz="1200" b="0" i="0">
                <a:solidFill>
                  <a:srgbClr val="898989"/>
                </a:solidFill>
                <a:latin typeface="Segoe UI Semilight" panose="020B0402040204020203" pitchFamily="34" charset="0"/>
                <a:cs typeface="Segoe UI Semilight" panose="020B0402040204020203" pitchFamily="34" charset="0"/>
              </a:defRPr>
            </a:lvl1pPr>
          </a:lstStyle>
          <a:p>
            <a:endParaRPr lang="de-AT" dirty="0"/>
          </a:p>
        </p:txBody>
      </p:sp>
      <p:sp>
        <p:nvSpPr>
          <p:cNvPr id="7" name="Foliennummernplatzhalter 3">
            <a:extLst>
              <a:ext uri="{FF2B5EF4-FFF2-40B4-BE49-F238E27FC236}">
                <a16:creationId xmlns:a16="http://schemas.microsoft.com/office/drawing/2014/main" id="{ECE4F19D-5D81-F71D-09D5-9769B064FF79}"/>
              </a:ext>
            </a:extLst>
          </p:cNvPr>
          <p:cNvSpPr>
            <a:spLocks noGrp="1"/>
          </p:cNvSpPr>
          <p:nvPr>
            <p:ph type="sldNum" sz="quarter" idx="4"/>
          </p:nvPr>
        </p:nvSpPr>
        <p:spPr>
          <a:xfrm>
            <a:off x="11443142" y="6323672"/>
            <a:ext cx="603994" cy="293133"/>
          </a:xfrm>
          <a:prstGeom prst="rect">
            <a:avLst/>
          </a:prstGeom>
        </p:spPr>
        <p:txBody>
          <a:bodyPr vert="horz" lIns="91440" tIns="45720" rIns="91440" bIns="45720" rtlCol="0" anchor="ctr"/>
          <a:lstStyle>
            <a:lvl1pPr algn="r">
              <a:defRPr sz="1200" b="0" i="0">
                <a:solidFill>
                  <a:srgbClr val="898989"/>
                </a:solidFill>
                <a:latin typeface="Segoe UI Semilight" panose="020B0402040204020203" pitchFamily="34" charset="0"/>
                <a:cs typeface="Segoe UI Semilight" panose="020B0402040204020203" pitchFamily="34" charset="0"/>
              </a:defRPr>
            </a:lvl1pPr>
          </a:lstStyle>
          <a:p>
            <a:fld id="{59C4F3FA-A2F1-9148-970C-1E5A4D250138}" type="slidenum">
              <a:rPr lang="de-DE" smtClean="0"/>
              <a:pPr/>
              <a:t>‹Nr.›</a:t>
            </a:fld>
            <a:endParaRPr lang="de-DE" dirty="0"/>
          </a:p>
        </p:txBody>
      </p:sp>
    </p:spTree>
    <p:extLst>
      <p:ext uri="{BB962C8B-B14F-4D97-AF65-F5344CB8AC3E}">
        <p14:creationId xmlns:p14="http://schemas.microsoft.com/office/powerpoint/2010/main" val="4191229511"/>
      </p:ext>
    </p:extLst>
  </p:cSld>
  <p:clrMap bg1="lt1" tx1="dk1" bg2="lt2" tx2="dk2" accent1="accent1" accent2="accent2" accent3="accent3" accent4="accent4" accent5="accent5" accent6="accent6" hlink="hlink" folHlink="folHlink"/>
  <p:sldLayoutIdLst>
    <p:sldLayoutId id="2147483668" r:id="rId1"/>
    <p:sldLayoutId id="2147483673" r:id="rId2"/>
    <p:sldLayoutId id="2147483677" r:id="rId3"/>
    <p:sldLayoutId id="2147483678" r:id="rId4"/>
    <p:sldLayoutId id="2147483680" r:id="rId5"/>
    <p:sldLayoutId id="2147483681" r:id="rId6"/>
    <p:sldLayoutId id="2147483682" r:id="rId7"/>
    <p:sldLayoutId id="2147483671" r:id="rId8"/>
    <p:sldLayoutId id="2147483683" r:id="rId9"/>
    <p:sldLayoutId id="2147483684" r:id="rId10"/>
    <p:sldLayoutId id="2147483663" r:id="rId11"/>
    <p:sldLayoutId id="2147483666" r:id="rId12"/>
    <p:sldLayoutId id="2147483650" r:id="rId13"/>
    <p:sldLayoutId id="2147483661" r:id="rId14"/>
    <p:sldLayoutId id="2147483685" r:id="rId15"/>
    <p:sldLayoutId id="2147483665" r:id="rId16"/>
    <p:sldLayoutId id="2147483669" r:id="rId17"/>
    <p:sldLayoutId id="2147483688" r:id="rId18"/>
    <p:sldLayoutId id="2147483670" r:id="rId19"/>
    <p:sldLayoutId id="2147483676" r:id="rId20"/>
    <p:sldLayoutId id="2147483686" r:id="rId21"/>
    <p:sldLayoutId id="2147483675" r:id="rId22"/>
    <p:sldLayoutId id="2147483687" r:id="rId23"/>
    <p:sldLayoutId id="2147483674" r:id="rId24"/>
    <p:sldLayoutId id="2147483649" r:id="rId25"/>
    <p:sldLayoutId id="2147483662" r:id="rId26"/>
    <p:sldLayoutId id="2147483664" r:id="rId27"/>
    <p:sldLayoutId id="2147483672" r:id="rId28"/>
    <p:sldLayoutId id="2147483652" r:id="rId29"/>
    <p:sldLayoutId id="2147483653" r:id="rId30"/>
    <p:sldLayoutId id="2147483651" r:id="rId31"/>
    <p:sldLayoutId id="2147483679" r:id="rId32"/>
    <p:sldLayoutId id="2147483660" r:id="rId33"/>
    <p:sldLayoutId id="2147483654" r:id="rId34"/>
  </p:sldLayoutIdLst>
  <p:hf hdr="0" ftr="0" dt="0"/>
  <p:txStyles>
    <p:titleStyle>
      <a:lvl1pPr algn="l" defTabSz="914400" rtl="0" eaLnBrk="1" latinLnBrk="0" hangingPunct="1">
        <a:lnSpc>
          <a:spcPct val="90000"/>
        </a:lnSpc>
        <a:spcBef>
          <a:spcPct val="0"/>
        </a:spcBef>
        <a:buNone/>
        <a:defRPr sz="3600" b="0" i="0" kern="1200" spc="170" baseline="0">
          <a:solidFill>
            <a:schemeClr val="tx1"/>
          </a:solidFill>
          <a:latin typeface="Segoe UI Semibold" panose="020B0502040204020203" pitchFamily="34" charset="0"/>
          <a:ea typeface="+mj-ea"/>
          <a:cs typeface="Segoe UI Semibold"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b="0" i="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Wingdings" panose="05000000000000000000" pitchFamily="2" charset="2"/>
        <a:buChar char="§"/>
        <a:defRPr sz="2400" b="0" i="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_"/>
        <a:defRPr sz="2400" b="0" i="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Courier New" panose="02070309020205020404" pitchFamily="49" charset="0"/>
        <a:buChar char="o"/>
        <a:defRPr sz="2400" b="0" i="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2.xml"/></Relationships>
</file>

<file path=ppt/slides/_rels/slide10.xml.rels><?xml version="1.0" encoding="UTF-8" standalone="yes"?>
<Relationships xmlns="http://schemas.openxmlformats.org/package/2006/relationships"><Relationship Id="rId3" Type="http://schemas.openxmlformats.org/officeDocument/2006/relationships/hyperlink" Target="https://www.datawrapper.de/_/QIvGT/" TargetMode="External"/><Relationship Id="rId2" Type="http://schemas.openxmlformats.org/officeDocument/2006/relationships/hyperlink" Target="https://www.datawrapper.de/_/Zlg1G/" TargetMode="External"/><Relationship Id="rId1" Type="http://schemas.openxmlformats.org/officeDocument/2006/relationships/slideLayout" Target="../slideLayouts/slideLayout17.xml"/><Relationship Id="rId6" Type="http://schemas.openxmlformats.org/officeDocument/2006/relationships/image" Target="../media/image15.svg"/><Relationship Id="rId5" Type="http://schemas.openxmlformats.org/officeDocument/2006/relationships/image" Target="../media/image12.png"/><Relationship Id="rId4" Type="http://schemas.openxmlformats.org/officeDocument/2006/relationships/hyperlink" Target="https://www.datawrapper.de/_/4Jvah/?v=2" TargetMode="External"/></Relationships>
</file>

<file path=ppt/slides/_rels/slide11.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hyperlink" Target="https://www.datawrapper.de/_/UiaOe/" TargetMode="External"/><Relationship Id="rId7" Type="http://schemas.openxmlformats.org/officeDocument/2006/relationships/image" Target="../media/image12.png"/><Relationship Id="rId2" Type="http://schemas.openxmlformats.org/officeDocument/2006/relationships/hyperlink" Target="https://www.datawrapper.de/_/pErKD/" TargetMode="External"/><Relationship Id="rId1" Type="http://schemas.openxmlformats.org/officeDocument/2006/relationships/slideLayout" Target="../slideLayouts/slideLayout17.xml"/><Relationship Id="rId6" Type="http://schemas.openxmlformats.org/officeDocument/2006/relationships/hyperlink" Target="https://www.datawrapper.de/_/UCbfn/" TargetMode="External"/><Relationship Id="rId5" Type="http://schemas.openxmlformats.org/officeDocument/2006/relationships/hyperlink" Target="https://www.datawrapper.de/_/5O6lj/" TargetMode="External"/><Relationship Id="rId4" Type="http://schemas.openxmlformats.org/officeDocument/2006/relationships/hyperlink" Target="https://www.datawrapper.de/_/GtWsx/" TargetMode="External"/></Relationships>
</file>

<file path=ppt/slides/_rels/slide12.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hyperlink" Target="https://www.datawrapper.de/_/1NlU8/" TargetMode="External"/><Relationship Id="rId7" Type="http://schemas.openxmlformats.org/officeDocument/2006/relationships/hyperlink" Target="https://www.datawrapper.de/_/fvlRd/" TargetMode="External"/><Relationship Id="rId2" Type="http://schemas.openxmlformats.org/officeDocument/2006/relationships/notesSlide" Target="../notesSlides/notesSlide1.xml"/><Relationship Id="rId1" Type="http://schemas.openxmlformats.org/officeDocument/2006/relationships/slideLayout" Target="../slideLayouts/slideLayout17.xml"/><Relationship Id="rId6" Type="http://schemas.openxmlformats.org/officeDocument/2006/relationships/hyperlink" Target="https://www.datawrapper.de/_/8nt7v/" TargetMode="External"/><Relationship Id="rId5" Type="http://schemas.openxmlformats.org/officeDocument/2006/relationships/hyperlink" Target="https://www.datawrapper.de/_/gmVzY/" TargetMode="External"/><Relationship Id="rId4" Type="http://schemas.openxmlformats.org/officeDocument/2006/relationships/hyperlink" Target="https://www.datawrapper.de/_/NhmiY/" TargetMode="External"/><Relationship Id="rId9" Type="http://schemas.openxmlformats.org/officeDocument/2006/relationships/image" Target="../media/image15.svg"/></Relationships>
</file>

<file path=ppt/slides/_rels/slide13.xml.rels><?xml version="1.0" encoding="UTF-8" standalone="yes"?>
<Relationships xmlns="http://schemas.openxmlformats.org/package/2006/relationships"><Relationship Id="rId8" Type="http://schemas.openxmlformats.org/officeDocument/2006/relationships/hyperlink" Target="https://www.datawrapper.de/_/PxNew/" TargetMode="External"/><Relationship Id="rId3" Type="http://schemas.openxmlformats.org/officeDocument/2006/relationships/hyperlink" Target="https://www.datawrapper.de/_/0ShuX/" TargetMode="External"/><Relationship Id="rId7" Type="http://schemas.openxmlformats.org/officeDocument/2006/relationships/hyperlink" Target="https://www.datawrapper.de/_/OZCfN/" TargetMode="External"/><Relationship Id="rId2" Type="http://schemas.openxmlformats.org/officeDocument/2006/relationships/hyperlink" Target="https://www.datawrapper.de/_/a2F4A/" TargetMode="External"/><Relationship Id="rId1" Type="http://schemas.openxmlformats.org/officeDocument/2006/relationships/slideLayout" Target="../slideLayouts/slideLayout17.xml"/><Relationship Id="rId6" Type="http://schemas.openxmlformats.org/officeDocument/2006/relationships/hyperlink" Target="https://www.datawrapper.de/_/IHVda/" TargetMode="External"/><Relationship Id="rId5" Type="http://schemas.openxmlformats.org/officeDocument/2006/relationships/hyperlink" Target="https://www.datawrapper.de/_/1WUkm/" TargetMode="External"/><Relationship Id="rId10" Type="http://schemas.openxmlformats.org/officeDocument/2006/relationships/image" Target="../media/image15.svg"/><Relationship Id="rId4" Type="http://schemas.openxmlformats.org/officeDocument/2006/relationships/hyperlink" Target="https://www.datawrapper.de/_/TYg8T/" TargetMode="External"/><Relationship Id="rId9" Type="http://schemas.openxmlformats.org/officeDocument/2006/relationships/image" Target="../media/image12.png"/></Relationships>
</file>

<file path=ppt/slides/_rels/slide14.xml.rels><?xml version="1.0" encoding="UTF-8" standalone="yes"?>
<Relationships xmlns="http://schemas.openxmlformats.org/package/2006/relationships"><Relationship Id="rId8" Type="http://schemas.openxmlformats.org/officeDocument/2006/relationships/hyperlink" Target="https://www.datawrapper.de/_/krUky/" TargetMode="External"/><Relationship Id="rId3" Type="http://schemas.openxmlformats.org/officeDocument/2006/relationships/hyperlink" Target="https://www.datawrapper.de/_/FYRQw/" TargetMode="External"/><Relationship Id="rId7" Type="http://schemas.openxmlformats.org/officeDocument/2006/relationships/hyperlink" Target="https://www.datawrapper.de/_/iPnOy/" TargetMode="External"/><Relationship Id="rId2" Type="http://schemas.openxmlformats.org/officeDocument/2006/relationships/hyperlink" Target="https://www.datawrapper.de/_/Pnavb/" TargetMode="External"/><Relationship Id="rId1" Type="http://schemas.openxmlformats.org/officeDocument/2006/relationships/slideLayout" Target="../slideLayouts/slideLayout17.xml"/><Relationship Id="rId6" Type="http://schemas.openxmlformats.org/officeDocument/2006/relationships/hyperlink" Target="https://www.datawrapper.de/_/BwE5Y/" TargetMode="External"/><Relationship Id="rId5" Type="http://schemas.openxmlformats.org/officeDocument/2006/relationships/hyperlink" Target="https://www.datawrapper.de/_/z8Qla/" TargetMode="External"/><Relationship Id="rId10" Type="http://schemas.openxmlformats.org/officeDocument/2006/relationships/image" Target="../media/image15.svg"/><Relationship Id="rId4" Type="http://schemas.openxmlformats.org/officeDocument/2006/relationships/hyperlink" Target="https://www.datawrapper.de/_/17bZy/" TargetMode="External"/><Relationship Id="rId9" Type="http://schemas.openxmlformats.org/officeDocument/2006/relationships/image" Target="../media/image12.png"/></Relationships>
</file>

<file path=ppt/slides/_rels/slide15.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3.emf"/><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hyperlink" Target="https://www.datawrapper.de/_/gcwMF/" TargetMode="External"/><Relationship Id="rId7" Type="http://schemas.openxmlformats.org/officeDocument/2006/relationships/hyperlink" Target="https://www.datawrapper.de/_/svSTL/?v=4" TargetMode="External"/><Relationship Id="rId2" Type="http://schemas.openxmlformats.org/officeDocument/2006/relationships/hyperlink" Target="https://www.datawrapper.de/_/jrUzq/" TargetMode="External"/><Relationship Id="rId1" Type="http://schemas.openxmlformats.org/officeDocument/2006/relationships/slideLayout" Target="../slideLayouts/slideLayout17.xml"/><Relationship Id="rId6" Type="http://schemas.openxmlformats.org/officeDocument/2006/relationships/hyperlink" Target="https://www.datawrapper.de/_/X160P/" TargetMode="External"/><Relationship Id="rId5" Type="http://schemas.openxmlformats.org/officeDocument/2006/relationships/hyperlink" Target="https://www.datawrapper.de/_/cvx8X/" TargetMode="External"/><Relationship Id="rId4" Type="http://schemas.openxmlformats.org/officeDocument/2006/relationships/hyperlink" Target="https://www.datawrapper.de/_/Ou52b/?v=2" TargetMode="External"/><Relationship Id="rId9" Type="http://schemas.openxmlformats.org/officeDocument/2006/relationships/image" Target="../media/image15.svg"/></Relationships>
</file>

<file path=ppt/slides/_rels/slide17.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hyperlink" Target="https://www.datawrapper.de/_/xfgoc/" TargetMode="External"/><Relationship Id="rId7" Type="http://schemas.openxmlformats.org/officeDocument/2006/relationships/hyperlink" Target="https://www.datawrapper.de/_/jhpGr/" TargetMode="External"/><Relationship Id="rId2" Type="http://schemas.openxmlformats.org/officeDocument/2006/relationships/hyperlink" Target="https://www.datawrapper.de/_/bcHdr/?v=2" TargetMode="External"/><Relationship Id="rId1" Type="http://schemas.openxmlformats.org/officeDocument/2006/relationships/slideLayout" Target="../slideLayouts/slideLayout17.xml"/><Relationship Id="rId6" Type="http://schemas.openxmlformats.org/officeDocument/2006/relationships/hyperlink" Target="https://www.datawrapper.de/_/D8O8V/" TargetMode="External"/><Relationship Id="rId5" Type="http://schemas.openxmlformats.org/officeDocument/2006/relationships/hyperlink" Target="https://www.datawrapper.de/_/PrA8X/" TargetMode="External"/><Relationship Id="rId4" Type="http://schemas.openxmlformats.org/officeDocument/2006/relationships/hyperlink" Target="https://www.datawrapper.de/_/Fcdfh/" TargetMode="External"/><Relationship Id="rId9" Type="http://schemas.openxmlformats.org/officeDocument/2006/relationships/image" Target="../media/image15.svg"/></Relationships>
</file>

<file path=ppt/slides/_rels/slide18.xml.rels><?xml version="1.0" encoding="UTF-8" standalone="yes"?>
<Relationships xmlns="http://schemas.openxmlformats.org/package/2006/relationships"><Relationship Id="rId8" Type="http://schemas.openxmlformats.org/officeDocument/2006/relationships/hyperlink" Target="https://www.datawrapper.de/_/lw5mU/?v=3" TargetMode="External"/><Relationship Id="rId3" Type="http://schemas.openxmlformats.org/officeDocument/2006/relationships/hyperlink" Target="https://www.datawrapper.de/_/H88sS/" TargetMode="External"/><Relationship Id="rId7" Type="http://schemas.openxmlformats.org/officeDocument/2006/relationships/hyperlink" Target="https://www.datawrapper.de/_/9u8Gh/" TargetMode="External"/><Relationship Id="rId12" Type="http://schemas.openxmlformats.org/officeDocument/2006/relationships/image" Target="../media/image15.svg"/><Relationship Id="rId2" Type="http://schemas.openxmlformats.org/officeDocument/2006/relationships/hyperlink" Target="https://www.datawrapper.de/_/Tb9dG/" TargetMode="External"/><Relationship Id="rId1" Type="http://schemas.openxmlformats.org/officeDocument/2006/relationships/slideLayout" Target="../slideLayouts/slideLayout17.xml"/><Relationship Id="rId6" Type="http://schemas.openxmlformats.org/officeDocument/2006/relationships/hyperlink" Target="https://www.datawrapper.de/_/LUzUR/" TargetMode="External"/><Relationship Id="rId11" Type="http://schemas.openxmlformats.org/officeDocument/2006/relationships/image" Target="../media/image12.png"/><Relationship Id="rId5" Type="http://schemas.openxmlformats.org/officeDocument/2006/relationships/hyperlink" Target="https://www.datawrapper.de/_/0G3ll/?v=2" TargetMode="External"/><Relationship Id="rId10" Type="http://schemas.openxmlformats.org/officeDocument/2006/relationships/hyperlink" Target="https://www.datawrapper.de/_/SNnYX/" TargetMode="External"/><Relationship Id="rId4" Type="http://schemas.openxmlformats.org/officeDocument/2006/relationships/hyperlink" Target="https://www.datawrapper.de/_/VsTkk/" TargetMode="External"/><Relationship Id="rId9" Type="http://schemas.openxmlformats.org/officeDocument/2006/relationships/hyperlink" Target="https://www.datawrapper.de/_/VJDl7/" TargetMode="External"/></Relationships>
</file>

<file path=ppt/slides/_rels/slide19.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hyperlink" Target="https://www.datawrapper.de/_/HfSE0/" TargetMode="External"/><Relationship Id="rId7" Type="http://schemas.openxmlformats.org/officeDocument/2006/relationships/image" Target="../media/image12.png"/><Relationship Id="rId2" Type="http://schemas.openxmlformats.org/officeDocument/2006/relationships/hyperlink" Target="https://www.datawrapper.de/_/9B3Ka/" TargetMode="External"/><Relationship Id="rId1" Type="http://schemas.openxmlformats.org/officeDocument/2006/relationships/slideLayout" Target="../slideLayouts/slideLayout17.xml"/><Relationship Id="rId6" Type="http://schemas.openxmlformats.org/officeDocument/2006/relationships/hyperlink" Target="https://www.datawrapper.de/_/55pWK/" TargetMode="External"/><Relationship Id="rId5" Type="http://schemas.openxmlformats.org/officeDocument/2006/relationships/hyperlink" Target="https://www.datawrapper.de/_/aEFUH/" TargetMode="External"/><Relationship Id="rId4" Type="http://schemas.openxmlformats.org/officeDocument/2006/relationships/hyperlink" Target="https://www.datawrapper.de/_/p0ko6/"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hyperlink" Target="https://www.datawrapper.de/_/HfSE0/" TargetMode="External"/><Relationship Id="rId7" Type="http://schemas.openxmlformats.org/officeDocument/2006/relationships/hyperlink" Target="https://www.datawrapper.de/_/IOxkZ/" TargetMode="External"/><Relationship Id="rId2" Type="http://schemas.openxmlformats.org/officeDocument/2006/relationships/hyperlink" Target="https://www.datawrapper.de/_/ERyvp/" TargetMode="External"/><Relationship Id="rId1" Type="http://schemas.openxmlformats.org/officeDocument/2006/relationships/slideLayout" Target="../slideLayouts/slideLayout17.xml"/><Relationship Id="rId6" Type="http://schemas.openxmlformats.org/officeDocument/2006/relationships/hyperlink" Target="https://www.datawrapper.de/_/XmjU5/" TargetMode="External"/><Relationship Id="rId5" Type="http://schemas.openxmlformats.org/officeDocument/2006/relationships/hyperlink" Target="https://www.datawrapper.de/_/63Ek6/" TargetMode="External"/><Relationship Id="rId4" Type="http://schemas.openxmlformats.org/officeDocument/2006/relationships/hyperlink" Target="https://www.datawrapper.de/_/iXzEL/" TargetMode="External"/><Relationship Id="rId9" Type="http://schemas.openxmlformats.org/officeDocument/2006/relationships/image" Target="../media/image15.svg"/></Relationships>
</file>

<file path=ppt/slides/_rels/slide21.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3.emf"/><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hyperlink" Target="https://www.datawrapper.de/_/30JW2/?v=2" TargetMode="External"/><Relationship Id="rId2" Type="http://schemas.openxmlformats.org/officeDocument/2006/relationships/hyperlink" Target="https://www.datawrapper.de/_/Pmob8/" TargetMode="External"/><Relationship Id="rId1" Type="http://schemas.openxmlformats.org/officeDocument/2006/relationships/slideLayout" Target="../slideLayouts/slideLayout17.xml"/><Relationship Id="rId6" Type="http://schemas.openxmlformats.org/officeDocument/2006/relationships/image" Target="../media/image15.svg"/><Relationship Id="rId5" Type="http://schemas.openxmlformats.org/officeDocument/2006/relationships/image" Target="../media/image12.png"/><Relationship Id="rId4" Type="http://schemas.openxmlformats.org/officeDocument/2006/relationships/hyperlink" Target="https://www.datawrapper.de/_/3fxwU/" TargetMode="External"/></Relationships>
</file>

<file path=ppt/slides/_rels/slide23.xml.rels><?xml version="1.0" encoding="UTF-8" standalone="yes"?>
<Relationships xmlns="http://schemas.openxmlformats.org/package/2006/relationships"><Relationship Id="rId8" Type="http://schemas.openxmlformats.org/officeDocument/2006/relationships/hyperlink" Target="https://www.datawrapper.de/_/GveV4/" TargetMode="External"/><Relationship Id="rId3" Type="http://schemas.openxmlformats.org/officeDocument/2006/relationships/hyperlink" Target="https://www.datawrapper.de/_/3fxwU/" TargetMode="External"/><Relationship Id="rId7" Type="http://schemas.openxmlformats.org/officeDocument/2006/relationships/hyperlink" Target="https://www.datawrapper.de/_/4nto4/" TargetMode="External"/><Relationship Id="rId2" Type="http://schemas.openxmlformats.org/officeDocument/2006/relationships/hyperlink" Target="https://www.datawrapper.de/_/1J3wR/" TargetMode="External"/><Relationship Id="rId1" Type="http://schemas.openxmlformats.org/officeDocument/2006/relationships/slideLayout" Target="../slideLayouts/slideLayout17.xml"/><Relationship Id="rId6" Type="http://schemas.openxmlformats.org/officeDocument/2006/relationships/hyperlink" Target="https://www.datawrapper.de/_/91v9l/" TargetMode="External"/><Relationship Id="rId11" Type="http://schemas.openxmlformats.org/officeDocument/2006/relationships/image" Target="../media/image15.svg"/><Relationship Id="rId5" Type="http://schemas.openxmlformats.org/officeDocument/2006/relationships/hyperlink" Target="https://www.datawrapper.de/_/oDvjJ/" TargetMode="External"/><Relationship Id="rId10" Type="http://schemas.openxmlformats.org/officeDocument/2006/relationships/image" Target="../media/image12.png"/><Relationship Id="rId4" Type="http://schemas.openxmlformats.org/officeDocument/2006/relationships/hyperlink" Target="https://www.datawrapper.de/_/lKbAm/" TargetMode="External"/><Relationship Id="rId9" Type="http://schemas.openxmlformats.org/officeDocument/2006/relationships/hyperlink" Target="https://www.datawrapper.de/_/OxLRu/" TargetMode="External"/></Relationships>
</file>

<file path=ppt/slides/_rels/slide24.xml.rels><?xml version="1.0" encoding="UTF-8" standalone="yes"?>
<Relationships xmlns="http://schemas.openxmlformats.org/package/2006/relationships"><Relationship Id="rId8" Type="http://schemas.openxmlformats.org/officeDocument/2006/relationships/hyperlink" Target="https://www.datawrapper.de/_/R7uX4/?v=2" TargetMode="External"/><Relationship Id="rId3" Type="http://schemas.openxmlformats.org/officeDocument/2006/relationships/hyperlink" Target="https://www.datawrapper.de/_/dNXoU/" TargetMode="External"/><Relationship Id="rId7" Type="http://schemas.openxmlformats.org/officeDocument/2006/relationships/hyperlink" Target="https://www.datawrapper.de/_/pErKD/" TargetMode="External"/><Relationship Id="rId2" Type="http://schemas.openxmlformats.org/officeDocument/2006/relationships/hyperlink" Target="https://www.datawrapper.de/_/cir4l/?v=2" TargetMode="External"/><Relationship Id="rId1" Type="http://schemas.openxmlformats.org/officeDocument/2006/relationships/slideLayout" Target="../slideLayouts/slideLayout17.xml"/><Relationship Id="rId6" Type="http://schemas.openxmlformats.org/officeDocument/2006/relationships/hyperlink" Target="https://www.datawrapper.de/_/ZqIOv/?v=3" TargetMode="External"/><Relationship Id="rId5" Type="http://schemas.openxmlformats.org/officeDocument/2006/relationships/hyperlink" Target="https://www.datawrapper.de/_/QqKL3/" TargetMode="External"/><Relationship Id="rId10" Type="http://schemas.openxmlformats.org/officeDocument/2006/relationships/image" Target="../media/image15.svg"/><Relationship Id="rId4" Type="http://schemas.openxmlformats.org/officeDocument/2006/relationships/hyperlink" Target="https://www.datawrapper.de/_/MOphv/" TargetMode="External"/><Relationship Id="rId9" Type="http://schemas.openxmlformats.org/officeDocument/2006/relationships/image" Target="../media/image12.png"/></Relationships>
</file>

<file path=ppt/slides/_rels/slide25.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3.emf"/><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3" Type="http://schemas.openxmlformats.org/officeDocument/2006/relationships/hyperlink" Target="https://www.datawrapper.de/_/miSuS/" TargetMode="External"/><Relationship Id="rId7" Type="http://schemas.openxmlformats.org/officeDocument/2006/relationships/image" Target="../media/image15.svg"/><Relationship Id="rId2" Type="http://schemas.openxmlformats.org/officeDocument/2006/relationships/hyperlink" Target="https://www.datawrapper.de/_/RVzPM/" TargetMode="External"/><Relationship Id="rId1" Type="http://schemas.openxmlformats.org/officeDocument/2006/relationships/slideLayout" Target="../slideLayouts/slideLayout17.xml"/><Relationship Id="rId6" Type="http://schemas.openxmlformats.org/officeDocument/2006/relationships/image" Target="../media/image12.png"/><Relationship Id="rId5" Type="http://schemas.openxmlformats.org/officeDocument/2006/relationships/hyperlink" Target="https://www.datawrapper.de/_/GNBY1/" TargetMode="External"/><Relationship Id="rId4" Type="http://schemas.openxmlformats.org/officeDocument/2006/relationships/hyperlink" Target="https://www.datawrapper.de/_/AdScb/?v=2" TargetMode="External"/></Relationships>
</file>

<file path=ppt/slides/_rels/slide27.xml.rels><?xml version="1.0" encoding="UTF-8" standalone="yes"?>
<Relationships xmlns="http://schemas.openxmlformats.org/package/2006/relationships"><Relationship Id="rId8" Type="http://schemas.openxmlformats.org/officeDocument/2006/relationships/hyperlink" Target="https://www.datawrapper.de/_/DXRoJ/" TargetMode="External"/><Relationship Id="rId3" Type="http://schemas.openxmlformats.org/officeDocument/2006/relationships/hyperlink" Target="https://www.datawrapper.de/_/ChbeP/" TargetMode="External"/><Relationship Id="rId7" Type="http://schemas.openxmlformats.org/officeDocument/2006/relationships/hyperlink" Target="https://www.datawrapper.de/_/Z4R0Z/?v=2" TargetMode="External"/><Relationship Id="rId2" Type="http://schemas.openxmlformats.org/officeDocument/2006/relationships/hyperlink" Target="https://www.datawrapper.de/_/Me8sx/" TargetMode="External"/><Relationship Id="rId1" Type="http://schemas.openxmlformats.org/officeDocument/2006/relationships/slideLayout" Target="../slideLayouts/slideLayout17.xml"/><Relationship Id="rId6" Type="http://schemas.openxmlformats.org/officeDocument/2006/relationships/hyperlink" Target="https://www.datawrapper.de/_/PqEmP/" TargetMode="External"/><Relationship Id="rId5" Type="http://schemas.openxmlformats.org/officeDocument/2006/relationships/hyperlink" Target="https://www.datawrapper.de/_/MuG2O/" TargetMode="External"/><Relationship Id="rId10" Type="http://schemas.openxmlformats.org/officeDocument/2006/relationships/image" Target="../media/image15.svg"/><Relationship Id="rId4" Type="http://schemas.openxmlformats.org/officeDocument/2006/relationships/hyperlink" Target="https://www.datawrapper.de/_/T1bKx/" TargetMode="External"/><Relationship Id="rId9" Type="http://schemas.openxmlformats.org/officeDocument/2006/relationships/image" Target="../media/image12.png"/></Relationships>
</file>

<file path=ppt/slides/_rels/slide28.xml.rels><?xml version="1.0" encoding="UTF-8" standalone="yes"?>
<Relationships xmlns="http://schemas.openxmlformats.org/package/2006/relationships"><Relationship Id="rId8" Type="http://schemas.openxmlformats.org/officeDocument/2006/relationships/hyperlink" Target="https://www.datawrapper.de/_/pfKtZ/" TargetMode="External"/><Relationship Id="rId3" Type="http://schemas.openxmlformats.org/officeDocument/2006/relationships/hyperlink" Target="https://www.datawrapper.de/_/yASBz/" TargetMode="External"/><Relationship Id="rId7" Type="http://schemas.openxmlformats.org/officeDocument/2006/relationships/hyperlink" Target="https://www.datawrapper.de/_/0ywx3/?v=2" TargetMode="External"/><Relationship Id="rId2" Type="http://schemas.openxmlformats.org/officeDocument/2006/relationships/hyperlink" Target="https://www.datawrapper.de/_/N2m6E/" TargetMode="External"/><Relationship Id="rId1" Type="http://schemas.openxmlformats.org/officeDocument/2006/relationships/slideLayout" Target="../slideLayouts/slideLayout17.xml"/><Relationship Id="rId6" Type="http://schemas.openxmlformats.org/officeDocument/2006/relationships/hyperlink" Target="https://www.datawrapper.de/_/mgP7T/?v=2" TargetMode="External"/><Relationship Id="rId5" Type="http://schemas.openxmlformats.org/officeDocument/2006/relationships/hyperlink" Target="https://www.datawrapper.de/_/MjX67/" TargetMode="External"/><Relationship Id="rId10" Type="http://schemas.openxmlformats.org/officeDocument/2006/relationships/image" Target="../media/image15.svg"/><Relationship Id="rId4" Type="http://schemas.openxmlformats.org/officeDocument/2006/relationships/hyperlink" Target="https://www.datawrapper.de/_/OqdMF/" TargetMode="External"/><Relationship Id="rId9" Type="http://schemas.openxmlformats.org/officeDocument/2006/relationships/image" Target="../media/image12.png"/></Relationships>
</file>

<file path=ppt/slides/_rels/slide29.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3.emf"/><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8" Type="http://schemas.openxmlformats.org/officeDocument/2006/relationships/hyperlink" Target="https://www.datawrapper.de/_/lrWlY/?v=3" TargetMode="External"/><Relationship Id="rId13" Type="http://schemas.openxmlformats.org/officeDocument/2006/relationships/image" Target="../media/image15.svg"/><Relationship Id="rId3" Type="http://schemas.openxmlformats.org/officeDocument/2006/relationships/hyperlink" Target="https://www.datawrapper.de/_/Fwt32/" TargetMode="External"/><Relationship Id="rId7" Type="http://schemas.openxmlformats.org/officeDocument/2006/relationships/hyperlink" Target="https://www.datawrapper.de/_/rpcrM/?v=2" TargetMode="External"/><Relationship Id="rId12" Type="http://schemas.openxmlformats.org/officeDocument/2006/relationships/image" Target="../media/image12.png"/><Relationship Id="rId2" Type="http://schemas.openxmlformats.org/officeDocument/2006/relationships/hyperlink" Target="https://www.datawrapper.de/_/0O1sw/" TargetMode="External"/><Relationship Id="rId1" Type="http://schemas.openxmlformats.org/officeDocument/2006/relationships/slideLayout" Target="../slideLayouts/slideLayout17.xml"/><Relationship Id="rId6" Type="http://schemas.openxmlformats.org/officeDocument/2006/relationships/hyperlink" Target="https://www.datawrapper.de/_/UK6r5/" TargetMode="External"/><Relationship Id="rId11" Type="http://schemas.openxmlformats.org/officeDocument/2006/relationships/hyperlink" Target="https://www.datawrapper.de/_/QrLdi/?v=2" TargetMode="External"/><Relationship Id="rId5" Type="http://schemas.openxmlformats.org/officeDocument/2006/relationships/hyperlink" Target="https://www.datawrapper.de/_/G6S3S/" TargetMode="External"/><Relationship Id="rId10" Type="http://schemas.openxmlformats.org/officeDocument/2006/relationships/hyperlink" Target="https://www.datawrapper.de/_/gpuOz/?v=2" TargetMode="External"/><Relationship Id="rId4" Type="http://schemas.openxmlformats.org/officeDocument/2006/relationships/hyperlink" Target="https://www.datawrapper.de/_/3Bl5j/" TargetMode="External"/><Relationship Id="rId9" Type="http://schemas.openxmlformats.org/officeDocument/2006/relationships/hyperlink" Target="https://www.datawrapper.de/_/OAzOv/?v=2" TargetMode="External"/></Relationships>
</file>

<file path=ppt/slides/_rels/slide31.xml.rels><?xml version="1.0" encoding="UTF-8" standalone="yes"?>
<Relationships xmlns="http://schemas.openxmlformats.org/package/2006/relationships"><Relationship Id="rId8" Type="http://schemas.openxmlformats.org/officeDocument/2006/relationships/hyperlink" Target="https://www.datawrapper.de/_/xfSGQ/" TargetMode="External"/><Relationship Id="rId3" Type="http://schemas.openxmlformats.org/officeDocument/2006/relationships/hyperlink" Target="https://www.datawrapper.de/_/I49VX/" TargetMode="External"/><Relationship Id="rId7" Type="http://schemas.openxmlformats.org/officeDocument/2006/relationships/hyperlink" Target="https://www.datawrapper.de/_/Xztn9/" TargetMode="External"/><Relationship Id="rId2" Type="http://schemas.openxmlformats.org/officeDocument/2006/relationships/hyperlink" Target="https://www.datawrapper.de/_/XM5gE/" TargetMode="External"/><Relationship Id="rId1" Type="http://schemas.openxmlformats.org/officeDocument/2006/relationships/slideLayout" Target="../slideLayouts/slideLayout17.xml"/><Relationship Id="rId6" Type="http://schemas.openxmlformats.org/officeDocument/2006/relationships/hyperlink" Target="https://www.datawrapper.de/_/Sg8qC/" TargetMode="External"/><Relationship Id="rId5" Type="http://schemas.openxmlformats.org/officeDocument/2006/relationships/hyperlink" Target="https://www.datawrapper.de/_/gTwr1/" TargetMode="External"/><Relationship Id="rId10" Type="http://schemas.openxmlformats.org/officeDocument/2006/relationships/image" Target="../media/image15.svg"/><Relationship Id="rId4" Type="http://schemas.openxmlformats.org/officeDocument/2006/relationships/hyperlink" Target="https://www.datawrapper.de/_/sg2LM/" TargetMode="External"/><Relationship Id="rId9" Type="http://schemas.openxmlformats.org/officeDocument/2006/relationships/image" Target="../media/image12.png"/></Relationships>
</file>

<file path=ppt/slides/_rels/slide32.xml.rels><?xml version="1.0" encoding="UTF-8" standalone="yes"?>
<Relationships xmlns="http://schemas.openxmlformats.org/package/2006/relationships"><Relationship Id="rId8" Type="http://schemas.openxmlformats.org/officeDocument/2006/relationships/hyperlink" Target="https://www.datawrapper.de/_/Xzfdu/?v=2" TargetMode="External"/><Relationship Id="rId13" Type="http://schemas.openxmlformats.org/officeDocument/2006/relationships/image" Target="../media/image12.png"/><Relationship Id="rId3" Type="http://schemas.openxmlformats.org/officeDocument/2006/relationships/hyperlink" Target="https://www.datawrapper.de/_/f1YOr/" TargetMode="External"/><Relationship Id="rId7" Type="http://schemas.openxmlformats.org/officeDocument/2006/relationships/hyperlink" Target="https://www.datawrapper.de/_/iEwNd/?v=2" TargetMode="External"/><Relationship Id="rId12" Type="http://schemas.openxmlformats.org/officeDocument/2006/relationships/hyperlink" Target="https://www.datawrapper.de/_/HY1gd/" TargetMode="External"/><Relationship Id="rId2" Type="http://schemas.openxmlformats.org/officeDocument/2006/relationships/hyperlink" Target="https://www.datawrapper.de/_/Unl4E/?v=3" TargetMode="External"/><Relationship Id="rId1" Type="http://schemas.openxmlformats.org/officeDocument/2006/relationships/slideLayout" Target="../slideLayouts/slideLayout17.xml"/><Relationship Id="rId6" Type="http://schemas.openxmlformats.org/officeDocument/2006/relationships/hyperlink" Target="https://www.datawrapper.de/_/VpSa8/?v=3" TargetMode="External"/><Relationship Id="rId11" Type="http://schemas.openxmlformats.org/officeDocument/2006/relationships/hyperlink" Target="https://www.datawrapper.de/_/nwU8F/" TargetMode="External"/><Relationship Id="rId5" Type="http://schemas.openxmlformats.org/officeDocument/2006/relationships/hyperlink" Target="https://www.datawrapper.de/_/bwtwd/?v=3" TargetMode="External"/><Relationship Id="rId10" Type="http://schemas.openxmlformats.org/officeDocument/2006/relationships/hyperlink" Target="https://www.datawrapper.de/_/SjOsC/" TargetMode="External"/><Relationship Id="rId4" Type="http://schemas.openxmlformats.org/officeDocument/2006/relationships/hyperlink" Target="https://www.datawrapper.de/_/zqJy8/?v=2" TargetMode="External"/><Relationship Id="rId9" Type="http://schemas.openxmlformats.org/officeDocument/2006/relationships/hyperlink" Target="https://www.datawrapper.de/_/iZyPY/?v=2" TargetMode="External"/><Relationship Id="rId14" Type="http://schemas.openxmlformats.org/officeDocument/2006/relationships/image" Target="../media/image15.svg"/></Relationships>
</file>

<file path=ppt/slides/_rels/slide33.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3.emf"/><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3" Type="http://schemas.openxmlformats.org/officeDocument/2006/relationships/hyperlink" Target="https://www.datawrapper.de/_/ogaxO/" TargetMode="External"/><Relationship Id="rId7" Type="http://schemas.openxmlformats.org/officeDocument/2006/relationships/image" Target="../media/image15.svg"/><Relationship Id="rId2" Type="http://schemas.openxmlformats.org/officeDocument/2006/relationships/hyperlink" Target="https://www.datawrapper.de/_/C7jG2/" TargetMode="External"/><Relationship Id="rId1" Type="http://schemas.openxmlformats.org/officeDocument/2006/relationships/slideLayout" Target="../slideLayouts/slideLayout17.xml"/><Relationship Id="rId6" Type="http://schemas.openxmlformats.org/officeDocument/2006/relationships/image" Target="../media/image12.png"/><Relationship Id="rId5" Type="http://schemas.openxmlformats.org/officeDocument/2006/relationships/hyperlink" Target="https://www.datawrapper.de/_/hWCcM/" TargetMode="External"/><Relationship Id="rId4" Type="http://schemas.openxmlformats.org/officeDocument/2006/relationships/hyperlink" Target="https://www.datawrapper.de/_/fMXcO/" TargetMode="External"/></Relationships>
</file>

<file path=ppt/slides/_rels/slide35.xml.rels><?xml version="1.0" encoding="UTF-8" standalone="yes"?>
<Relationships xmlns="http://schemas.openxmlformats.org/package/2006/relationships"><Relationship Id="rId8" Type="http://schemas.openxmlformats.org/officeDocument/2006/relationships/hyperlink" Target="https://www.datawrapper.de/_/kWvnK/?v=3" TargetMode="External"/><Relationship Id="rId13" Type="http://schemas.openxmlformats.org/officeDocument/2006/relationships/image" Target="../media/image15.svg"/><Relationship Id="rId3" Type="http://schemas.openxmlformats.org/officeDocument/2006/relationships/hyperlink" Target="https://www.datawrapper.de/_/A31E8/" TargetMode="External"/><Relationship Id="rId7" Type="http://schemas.openxmlformats.org/officeDocument/2006/relationships/hyperlink" Target="https://www.datawrapper.de/_/ZA53P/?v=2" TargetMode="External"/><Relationship Id="rId12" Type="http://schemas.openxmlformats.org/officeDocument/2006/relationships/image" Target="../media/image12.png"/><Relationship Id="rId2" Type="http://schemas.openxmlformats.org/officeDocument/2006/relationships/hyperlink" Target="https://www.datawrapper.de/_/jg7cb/" TargetMode="External"/><Relationship Id="rId1" Type="http://schemas.openxmlformats.org/officeDocument/2006/relationships/slideLayout" Target="../slideLayouts/slideLayout17.xml"/><Relationship Id="rId6" Type="http://schemas.openxmlformats.org/officeDocument/2006/relationships/hyperlink" Target="https://www.datawrapper.de/_/ORFNB/?v=2" TargetMode="External"/><Relationship Id="rId11" Type="http://schemas.openxmlformats.org/officeDocument/2006/relationships/hyperlink" Target="https://www.datawrapper.de/_/8RsAo/?v=3" TargetMode="External"/><Relationship Id="rId5" Type="http://schemas.openxmlformats.org/officeDocument/2006/relationships/hyperlink" Target="https://www.datawrapper.de/_/eGdOO/?v=3" TargetMode="External"/><Relationship Id="rId10" Type="http://schemas.openxmlformats.org/officeDocument/2006/relationships/hyperlink" Target="https://www.datawrapper.de/_/rDpOB/?v=2" TargetMode="External"/><Relationship Id="rId4" Type="http://schemas.openxmlformats.org/officeDocument/2006/relationships/hyperlink" Target="https://www.datawrapper.de/_/Q61zo/?v=2" TargetMode="External"/><Relationship Id="rId9" Type="http://schemas.openxmlformats.org/officeDocument/2006/relationships/hyperlink" Target="https://www.datawrapper.de/_/AfSJF/" TargetMode="External"/></Relationships>
</file>

<file path=ppt/slides/_rels/slide36.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3.emf"/><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14.xml"/><Relationship Id="rId4" Type="http://schemas.openxmlformats.org/officeDocument/2006/relationships/image" Target="../media/image14.png"/></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2.pn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3.emf"/><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hyperlink" Target="https://www.datawrapper.de/_/uFC4T/" TargetMode="External"/><Relationship Id="rId7" Type="http://schemas.openxmlformats.org/officeDocument/2006/relationships/image" Target="../media/image15.svg"/><Relationship Id="rId2" Type="http://schemas.openxmlformats.org/officeDocument/2006/relationships/hyperlink" Target="https://www.datawrapper.de/_/4ju4e/" TargetMode="External"/><Relationship Id="rId1" Type="http://schemas.openxmlformats.org/officeDocument/2006/relationships/slideLayout" Target="../slideLayouts/slideLayout17.xml"/><Relationship Id="rId6" Type="http://schemas.openxmlformats.org/officeDocument/2006/relationships/image" Target="../media/image12.png"/><Relationship Id="rId5" Type="http://schemas.openxmlformats.org/officeDocument/2006/relationships/hyperlink" Target="https://www.datawrapper.de/_/Qpsv0/" TargetMode="External"/><Relationship Id="rId4" Type="http://schemas.openxmlformats.org/officeDocument/2006/relationships/hyperlink" Target="https://www.datawrapper.de/_/IdZZ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el 9">
            <a:extLst>
              <a:ext uri="{FF2B5EF4-FFF2-40B4-BE49-F238E27FC236}">
                <a16:creationId xmlns:a16="http://schemas.microsoft.com/office/drawing/2014/main" id="{844B609F-E0D4-7B9F-5B5A-AFC84DEEA307}"/>
              </a:ext>
            </a:extLst>
          </p:cNvPr>
          <p:cNvSpPr>
            <a:spLocks noGrp="1"/>
          </p:cNvSpPr>
          <p:nvPr>
            <p:ph type="title"/>
          </p:nvPr>
        </p:nvSpPr>
        <p:spPr/>
        <p:txBody>
          <a:bodyPr>
            <a:normAutofit/>
          </a:bodyPr>
          <a:lstStyle/>
          <a:p>
            <a:pPr algn="r">
              <a:lnSpc>
                <a:spcPts val="4050"/>
              </a:lnSpc>
            </a:pPr>
            <a:r>
              <a:rPr lang="de-DE" dirty="0"/>
              <a:t>ERGEBNIS-PRÄSENTATION</a:t>
            </a:r>
            <a:br>
              <a:rPr lang="de-DE" dirty="0"/>
            </a:br>
            <a:r>
              <a:rPr lang="de-DE" sz="2000" dirty="0"/>
              <a:t>Stärken und Schwächen des Wirtschaftsstandorts</a:t>
            </a:r>
            <a:endParaRPr lang="de-AT" sz="2000" spc="170" dirty="0">
              <a:solidFill>
                <a:schemeClr val="tx1"/>
              </a:solidFill>
            </a:endParaRPr>
          </a:p>
        </p:txBody>
      </p:sp>
      <p:sp>
        <p:nvSpPr>
          <p:cNvPr id="11" name="Textplatzhalter 10">
            <a:extLst>
              <a:ext uri="{FF2B5EF4-FFF2-40B4-BE49-F238E27FC236}">
                <a16:creationId xmlns:a16="http://schemas.microsoft.com/office/drawing/2014/main" id="{594B9FD8-09D9-0C69-48F9-F3AB2B45F8C6}"/>
              </a:ext>
            </a:extLst>
          </p:cNvPr>
          <p:cNvSpPr>
            <a:spLocks noGrp="1"/>
          </p:cNvSpPr>
          <p:nvPr>
            <p:ph type="body" sz="quarter" idx="10"/>
          </p:nvPr>
        </p:nvSpPr>
        <p:spPr/>
        <p:txBody>
          <a:bodyPr>
            <a:normAutofit fontScale="77500" lnSpcReduction="20000"/>
          </a:bodyPr>
          <a:lstStyle/>
          <a:p>
            <a:pPr algn="r"/>
            <a:r>
              <a:rPr lang="de-AT" sz="1600" b="0" spc="170" dirty="0">
                <a:solidFill>
                  <a:schemeClr val="tx1"/>
                </a:solidFill>
                <a:latin typeface="Segoe UI" panose="020B0502040204020203" pitchFamily="34" charset="0"/>
                <a:cs typeface="Segoe UI" panose="020B0502040204020203" pitchFamily="34" charset="0"/>
              </a:rPr>
              <a:t>MONIKA KÖPPL-TURYNA, NIKOLAUS GRAF</a:t>
            </a:r>
            <a:endParaRPr lang="de-DE" b="0" dirty="0"/>
          </a:p>
        </p:txBody>
      </p:sp>
      <p:sp>
        <p:nvSpPr>
          <p:cNvPr id="12" name="Textplatzhalter 11">
            <a:extLst>
              <a:ext uri="{FF2B5EF4-FFF2-40B4-BE49-F238E27FC236}">
                <a16:creationId xmlns:a16="http://schemas.microsoft.com/office/drawing/2014/main" id="{2B82F958-5C88-4143-43C8-B8B250FDDD7D}"/>
              </a:ext>
            </a:extLst>
          </p:cNvPr>
          <p:cNvSpPr>
            <a:spLocks noGrp="1"/>
          </p:cNvSpPr>
          <p:nvPr>
            <p:ph type="body" sz="quarter" idx="11"/>
          </p:nvPr>
        </p:nvSpPr>
        <p:spPr/>
        <p:txBody>
          <a:bodyPr>
            <a:normAutofit fontScale="92500" lnSpcReduction="10000"/>
          </a:bodyPr>
          <a:lstStyle/>
          <a:p>
            <a:pPr algn="r"/>
            <a:r>
              <a:rPr lang="de-AT" sz="1400" dirty="0">
                <a:solidFill>
                  <a:schemeClr val="tx1"/>
                </a:solidFill>
                <a:latin typeface="Segoe UI" panose="020B0502040204020203" pitchFamily="34" charset="0"/>
                <a:cs typeface="Segoe UI" panose="020B0502040204020203" pitchFamily="34" charset="0"/>
              </a:rPr>
              <a:t>ECO / AUSTRIA</a:t>
            </a:r>
          </a:p>
          <a:p>
            <a:pPr algn="r"/>
            <a:endParaRPr lang="de-DE" dirty="0"/>
          </a:p>
        </p:txBody>
      </p:sp>
      <p:sp>
        <p:nvSpPr>
          <p:cNvPr id="13" name="Textplatzhalter 12">
            <a:extLst>
              <a:ext uri="{FF2B5EF4-FFF2-40B4-BE49-F238E27FC236}">
                <a16:creationId xmlns:a16="http://schemas.microsoft.com/office/drawing/2014/main" id="{0743A738-9631-7125-4EDD-3DF9DBC4E2A6}"/>
              </a:ext>
            </a:extLst>
          </p:cNvPr>
          <p:cNvSpPr>
            <a:spLocks noGrp="1"/>
          </p:cNvSpPr>
          <p:nvPr>
            <p:ph type="body" sz="quarter" idx="12"/>
          </p:nvPr>
        </p:nvSpPr>
        <p:spPr/>
        <p:txBody>
          <a:bodyPr/>
          <a:lstStyle/>
          <a:p>
            <a:endParaRPr lang="de-AT" dirty="0"/>
          </a:p>
          <a:p>
            <a:r>
              <a:rPr lang="de-AT" dirty="0"/>
              <a:t>Entwicklung eines Stärken-Schwächen-Profils</a:t>
            </a:r>
          </a:p>
          <a:p>
            <a:pPr algn="r"/>
            <a:endParaRPr lang="de-DE" dirty="0"/>
          </a:p>
        </p:txBody>
      </p:sp>
      <p:sp>
        <p:nvSpPr>
          <p:cNvPr id="14" name="Textplatzhalter 13">
            <a:extLst>
              <a:ext uri="{FF2B5EF4-FFF2-40B4-BE49-F238E27FC236}">
                <a16:creationId xmlns:a16="http://schemas.microsoft.com/office/drawing/2014/main" id="{8EC834A0-CF2D-89EE-1B40-702095F55160}"/>
              </a:ext>
            </a:extLst>
          </p:cNvPr>
          <p:cNvSpPr>
            <a:spLocks noGrp="1"/>
          </p:cNvSpPr>
          <p:nvPr>
            <p:ph type="body" sz="quarter" idx="13"/>
          </p:nvPr>
        </p:nvSpPr>
        <p:spPr/>
        <p:txBody>
          <a:bodyPr>
            <a:normAutofit/>
          </a:bodyPr>
          <a:lstStyle/>
          <a:p>
            <a:pPr algn="r"/>
            <a:r>
              <a:rPr lang="de-AT" sz="1400" dirty="0">
                <a:latin typeface="Segoe UI" panose="020B0502040204020203" pitchFamily="34" charset="0"/>
                <a:cs typeface="Segoe UI" panose="020B0502040204020203" pitchFamily="34" charset="0"/>
              </a:rPr>
              <a:t>Wien</a:t>
            </a:r>
            <a:r>
              <a:rPr lang="de-AT" sz="1400">
                <a:latin typeface="Segoe UI" panose="020B0502040204020203" pitchFamily="34" charset="0"/>
                <a:cs typeface="Segoe UI" panose="020B0502040204020203" pitchFamily="34" charset="0"/>
              </a:rPr>
              <a:t>, 1. </a:t>
            </a:r>
            <a:r>
              <a:rPr lang="de-AT" sz="1400" dirty="0">
                <a:latin typeface="Segoe UI" panose="020B0502040204020203" pitchFamily="34" charset="0"/>
                <a:cs typeface="Segoe UI" panose="020B0502040204020203" pitchFamily="34" charset="0"/>
              </a:rPr>
              <a:t>September 2025</a:t>
            </a:r>
            <a:endParaRPr lang="de-AT" sz="1600" dirty="0">
              <a:latin typeface="Segoe UI" panose="020B0502040204020203" pitchFamily="34" charset="0"/>
              <a:cs typeface="Segoe UI" panose="020B0502040204020203" pitchFamily="34" charset="0"/>
            </a:endParaRPr>
          </a:p>
        </p:txBody>
      </p:sp>
      <p:sp>
        <p:nvSpPr>
          <p:cNvPr id="3" name="Shape 61">
            <a:extLst>
              <a:ext uri="{FF2B5EF4-FFF2-40B4-BE49-F238E27FC236}">
                <a16:creationId xmlns:a16="http://schemas.microsoft.com/office/drawing/2014/main" id="{C1224EB0-3DA3-E06D-CA0D-AE18FFD623B4}"/>
              </a:ext>
            </a:extLst>
          </p:cNvPr>
          <p:cNvSpPr txBox="1">
            <a:spLocks/>
          </p:cNvSpPr>
          <p:nvPr/>
        </p:nvSpPr>
        <p:spPr>
          <a:xfrm>
            <a:off x="3847120" y="4949693"/>
            <a:ext cx="4788880" cy="625475"/>
          </a:xfrm>
          <a:prstGeom prst="rect">
            <a:avLst/>
          </a:prstGeom>
        </p:spPr>
        <p:txBody>
          <a:bodyPr vert="horz" lIns="0" tIns="45720" rIns="0" bIns="45720" rtlCol="0">
            <a:normAutofit/>
          </a:bodyPr>
          <a:lstStyle>
            <a:lvl1pPr marL="228600" indent="-228600" algn="r" defTabSz="914400" rtl="0" eaLnBrk="1" latinLnBrk="0" hangingPunct="1">
              <a:lnSpc>
                <a:spcPct val="90000"/>
              </a:lnSpc>
              <a:spcBef>
                <a:spcPts val="1000"/>
              </a:spcBef>
              <a:buFont typeface="Arial" panose="020B0604020202020204" pitchFamily="34" charset="0"/>
              <a:buChar char="–"/>
              <a:defRPr sz="2800" kern="1200">
                <a:solidFill>
                  <a:srgbClr val="FFFFFB"/>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Wingdings" panose="05000000000000000000" pitchFamily="2" charset="2"/>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_"/>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Courier New" panose="02070309020205020404" pitchFamily="49" charset="0"/>
              <a:buChar char="o"/>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e-AT" sz="1400" dirty="0">
              <a:solidFill>
                <a:schemeClr val="tx1"/>
              </a:solidFill>
              <a:latin typeface="Segoe UI" panose="020B0502040204020203" pitchFamily="34" charset="0"/>
              <a:cs typeface="Segoe UI" panose="020B0502040204020203" pitchFamily="34" charset="0"/>
            </a:endParaRPr>
          </a:p>
        </p:txBody>
      </p:sp>
      <p:sp>
        <p:nvSpPr>
          <p:cNvPr id="4" name="Textplatzhalter 12">
            <a:extLst>
              <a:ext uri="{FF2B5EF4-FFF2-40B4-BE49-F238E27FC236}">
                <a16:creationId xmlns:a16="http://schemas.microsoft.com/office/drawing/2014/main" id="{402B5237-9A42-737E-81DE-0EB489F31B34}"/>
              </a:ext>
            </a:extLst>
          </p:cNvPr>
          <p:cNvSpPr txBox="1">
            <a:spLocks/>
          </p:cNvSpPr>
          <p:nvPr/>
        </p:nvSpPr>
        <p:spPr>
          <a:xfrm>
            <a:off x="644483" y="6300556"/>
            <a:ext cx="2702171" cy="396949"/>
          </a:xfrm>
          <a:prstGeom prst="rect">
            <a:avLst/>
          </a:prstGeom>
        </p:spPr>
        <p:txBody>
          <a:bodyPr vert="horz" lIns="0" tIns="45720" rIns="0" bIns="45720" rtlCol="0">
            <a:noAutofit/>
          </a:bodyPr>
          <a:lstStyle>
            <a:lvl1pPr marL="0" indent="0" algn="r" defTabSz="914400" rtl="0" eaLnBrk="1" latinLnBrk="0" hangingPunct="1">
              <a:lnSpc>
                <a:spcPct val="90000"/>
              </a:lnSpc>
              <a:spcBef>
                <a:spcPts val="1000"/>
              </a:spcBef>
              <a:buFont typeface="Arial" panose="020B0604020202020204" pitchFamily="34" charset="0"/>
              <a:buNone/>
              <a:defRPr lang="de-DE" sz="1600" b="0" i="0" kern="1200" dirty="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Wingdings" panose="05000000000000000000" pitchFamily="2" charset="2"/>
              <a:buChar char="§"/>
              <a:defRPr sz="2400" b="0" i="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_"/>
              <a:defRPr sz="2400" b="0" i="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Courier New" panose="02070309020205020404" pitchFamily="49" charset="0"/>
              <a:buChar char="o"/>
              <a:defRPr sz="2400" b="0" i="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de-DE" sz="1000" dirty="0"/>
              <a:t>Gefördert aus Mitteln des Bundesministeriums für Wirtschaft, Energie und Tourismus – BMWET.</a:t>
            </a:r>
          </a:p>
        </p:txBody>
      </p:sp>
      <p:pic>
        <p:nvPicPr>
          <p:cNvPr id="1026" name="Picture 2" descr="Logo: Bundesministerium für Arbeit und Wirtschaft - Startseite">
            <a:extLst>
              <a:ext uri="{FF2B5EF4-FFF2-40B4-BE49-F238E27FC236}">
                <a16:creationId xmlns:a16="http://schemas.microsoft.com/office/drawing/2014/main" id="{2108A9C2-FD55-03CB-3C77-01626E66841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070" y="5046805"/>
            <a:ext cx="3581498" cy="13098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88683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FE92C0-3CB3-F935-C04B-C871786D39D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703F04F-DC63-CC3B-2A7C-8863542989B9}"/>
              </a:ext>
            </a:extLst>
          </p:cNvPr>
          <p:cNvSpPr>
            <a:spLocks noGrp="1"/>
          </p:cNvSpPr>
          <p:nvPr>
            <p:ph type="title"/>
          </p:nvPr>
        </p:nvSpPr>
        <p:spPr>
          <a:xfrm>
            <a:off x="839788" y="506092"/>
            <a:ext cx="10515600" cy="1041644"/>
          </a:xfrm>
        </p:spPr>
        <p:txBody>
          <a:bodyPr anchor="t">
            <a:normAutofit/>
          </a:bodyPr>
          <a:lstStyle/>
          <a:p>
            <a:r>
              <a:rPr lang="de-AT" b="0" dirty="0"/>
              <a:t>1.2. QUALIFIKATIONSSTRUKTUR BESTAND</a:t>
            </a:r>
          </a:p>
        </p:txBody>
      </p:sp>
      <p:sp>
        <p:nvSpPr>
          <p:cNvPr id="3" name="Inhaltsplatzhalter 2">
            <a:extLst>
              <a:ext uri="{FF2B5EF4-FFF2-40B4-BE49-F238E27FC236}">
                <a16:creationId xmlns:a16="http://schemas.microsoft.com/office/drawing/2014/main" id="{8F827B5B-E426-479D-EE2A-9276D4D1F6E1}"/>
              </a:ext>
            </a:extLst>
          </p:cNvPr>
          <p:cNvSpPr>
            <a:spLocks noGrp="1"/>
          </p:cNvSpPr>
          <p:nvPr>
            <p:ph sz="quarter" idx="4"/>
          </p:nvPr>
        </p:nvSpPr>
        <p:spPr>
          <a:xfrm>
            <a:off x="6312875" y="1406769"/>
            <a:ext cx="5259386" cy="3983550"/>
          </a:xfrm>
        </p:spPr>
        <p:txBody>
          <a:bodyPr wrap="square">
            <a:noAutofit/>
          </a:bodyPr>
          <a:lstStyle/>
          <a:p>
            <a:pPr marL="216000">
              <a:lnSpc>
                <a:spcPct val="110000"/>
              </a:lnSpc>
              <a:spcBef>
                <a:spcPts val="600"/>
              </a:spcBef>
              <a:buFont typeface="Symbol" panose="05050102010706020507" pitchFamily="18" charset="2"/>
              <a:buChar char="-"/>
            </a:pPr>
            <a:r>
              <a:rPr lang="de-AT" sz="1400" dirty="0"/>
              <a:t>Überdurchschnittlicher Anteil von Beschäftigten in der High-Tech Industrie auf Rang 7 unter 27 </a:t>
            </a:r>
            <a:r>
              <a:rPr lang="de-AT" sz="1400" b="1" dirty="0">
                <a:solidFill>
                  <a:schemeClr val="bg2">
                    <a:lumMod val="25000"/>
                  </a:schemeClr>
                </a:solidFill>
                <a:hlinkClick r:id="rId2"/>
              </a:rPr>
              <a:t>(LINK)</a:t>
            </a:r>
            <a:r>
              <a:rPr lang="de-AT" sz="1400" b="1" dirty="0">
                <a:solidFill>
                  <a:schemeClr val="bg2">
                    <a:lumMod val="25000"/>
                  </a:schemeClr>
                </a:solidFill>
              </a:rPr>
              <a:t>.</a:t>
            </a:r>
            <a:endParaRPr lang="de-AT" sz="1400" dirty="0"/>
          </a:p>
          <a:p>
            <a:pPr marL="216000">
              <a:lnSpc>
                <a:spcPct val="110000"/>
              </a:lnSpc>
              <a:spcBef>
                <a:spcPts val="600"/>
              </a:spcBef>
              <a:buFont typeface="Symbol" panose="05050102010706020507" pitchFamily="18" charset="2"/>
              <a:buChar char="-"/>
            </a:pPr>
            <a:r>
              <a:rPr lang="de-AT" sz="1400" dirty="0"/>
              <a:t>Mittlerer und leicht unterdurchschnittlicher Anteil von Beschäftigten in High-Tech Services </a:t>
            </a:r>
            <a:r>
              <a:rPr lang="de-AT" sz="1400" b="1" dirty="0">
                <a:solidFill>
                  <a:schemeClr val="bg2">
                    <a:lumMod val="25000"/>
                  </a:schemeClr>
                </a:solidFill>
                <a:hlinkClick r:id="rId3"/>
              </a:rPr>
              <a:t>(LINK)</a:t>
            </a:r>
            <a:r>
              <a:rPr lang="de-AT" sz="1400" dirty="0"/>
              <a:t>.</a:t>
            </a:r>
          </a:p>
          <a:p>
            <a:pPr marL="216000">
              <a:lnSpc>
                <a:spcPct val="110000"/>
              </a:lnSpc>
              <a:spcBef>
                <a:spcPts val="600"/>
              </a:spcBef>
              <a:buFont typeface="Symbol" panose="05050102010706020507" pitchFamily="18" charset="2"/>
              <a:buChar char="-"/>
            </a:pPr>
            <a:r>
              <a:rPr lang="de-AT" sz="1400" dirty="0"/>
              <a:t>Mittlerer und leicht überdurchschnittlicher auch beim Anteil von Beschäftigten in High-Tech Feldern </a:t>
            </a:r>
            <a:r>
              <a:rPr lang="de-AT" sz="1400" b="1" dirty="0">
                <a:solidFill>
                  <a:schemeClr val="bg2">
                    <a:lumMod val="25000"/>
                  </a:schemeClr>
                </a:solidFill>
                <a:hlinkClick r:id="rId4"/>
              </a:rPr>
              <a:t>(LINK)</a:t>
            </a:r>
            <a:r>
              <a:rPr lang="de-AT" sz="1400" dirty="0"/>
              <a:t>.</a:t>
            </a:r>
          </a:p>
          <a:p>
            <a:pPr marL="0" indent="0">
              <a:lnSpc>
                <a:spcPct val="110000"/>
              </a:lnSpc>
              <a:buNone/>
            </a:pPr>
            <a:endParaRPr lang="de-AT" sz="1400" b="1" dirty="0"/>
          </a:p>
        </p:txBody>
      </p:sp>
      <p:graphicFrame>
        <p:nvGraphicFramePr>
          <p:cNvPr id="6" name="Tabelle 6">
            <a:extLst>
              <a:ext uri="{FF2B5EF4-FFF2-40B4-BE49-F238E27FC236}">
                <a16:creationId xmlns:a16="http://schemas.microsoft.com/office/drawing/2014/main" id="{2668E872-E591-3A9B-412A-7841496FC2CF}"/>
              </a:ext>
            </a:extLst>
          </p:cNvPr>
          <p:cNvGraphicFramePr>
            <a:graphicFrameLocks noGrp="1"/>
          </p:cNvGraphicFramePr>
          <p:nvPr>
            <p:ph type="tbl" sz="quarter" idx="12"/>
            <p:extLst>
              <p:ext uri="{D42A27DB-BD31-4B8C-83A1-F6EECF244321}">
                <p14:modId xmlns:p14="http://schemas.microsoft.com/office/powerpoint/2010/main" val="2233623937"/>
              </p:ext>
            </p:extLst>
          </p:nvPr>
        </p:nvGraphicFramePr>
        <p:xfrm>
          <a:off x="836612" y="1406769"/>
          <a:ext cx="4954588" cy="1505636"/>
        </p:xfrm>
        <a:graphic>
          <a:graphicData uri="http://schemas.openxmlformats.org/drawingml/2006/table">
            <a:tbl>
              <a:tblPr firstRow="1" bandRow="1">
                <a:tableStyleId>{21E4AEA4-8DFA-4A89-87EB-49C32662AFE0}</a:tableStyleId>
              </a:tblPr>
              <a:tblGrid>
                <a:gridCol w="639763">
                  <a:extLst>
                    <a:ext uri="{9D8B030D-6E8A-4147-A177-3AD203B41FA5}">
                      <a16:colId xmlns:a16="http://schemas.microsoft.com/office/drawing/2014/main" val="2164763677"/>
                    </a:ext>
                  </a:extLst>
                </a:gridCol>
                <a:gridCol w="3505200">
                  <a:extLst>
                    <a:ext uri="{9D8B030D-6E8A-4147-A177-3AD203B41FA5}">
                      <a16:colId xmlns:a16="http://schemas.microsoft.com/office/drawing/2014/main" val="2786846314"/>
                    </a:ext>
                  </a:extLst>
                </a:gridCol>
                <a:gridCol w="809625">
                  <a:extLst>
                    <a:ext uri="{9D8B030D-6E8A-4147-A177-3AD203B41FA5}">
                      <a16:colId xmlns:a16="http://schemas.microsoft.com/office/drawing/2014/main" val="1672731914"/>
                    </a:ext>
                  </a:extLst>
                </a:gridCol>
              </a:tblGrid>
              <a:tr h="376409">
                <a:tc>
                  <a:txBody>
                    <a:bodyPr/>
                    <a:lstStyle/>
                    <a:p>
                      <a:endParaRPr lang="de-AT" sz="1600" dirty="0"/>
                    </a:p>
                  </a:txBody>
                  <a:tcPr marL="89373" marR="89373">
                    <a:solidFill>
                      <a:schemeClr val="bg2">
                        <a:lumMod val="25000"/>
                      </a:schemeClr>
                    </a:solidFill>
                  </a:tcPr>
                </a:tc>
                <a:tc>
                  <a:txBody>
                    <a:bodyPr/>
                    <a:lstStyle/>
                    <a:p>
                      <a:r>
                        <a:rPr lang="de-AT" sz="1600" dirty="0"/>
                        <a:t>Indikator</a:t>
                      </a:r>
                    </a:p>
                  </a:txBody>
                  <a:tcPr marL="89373" marR="89373">
                    <a:solidFill>
                      <a:schemeClr val="bg2">
                        <a:lumMod val="25000"/>
                      </a:schemeClr>
                    </a:solidFill>
                  </a:tcPr>
                </a:tc>
                <a:tc>
                  <a:txBody>
                    <a:bodyPr/>
                    <a:lstStyle/>
                    <a:p>
                      <a:pPr algn="ctr"/>
                      <a:r>
                        <a:rPr lang="de-AT" sz="1600" dirty="0"/>
                        <a:t>Note</a:t>
                      </a:r>
                    </a:p>
                  </a:txBody>
                  <a:tcPr marL="89373" marR="89373">
                    <a:solidFill>
                      <a:schemeClr val="bg2">
                        <a:lumMod val="25000"/>
                      </a:schemeClr>
                    </a:solidFill>
                  </a:tcPr>
                </a:tc>
                <a:extLst>
                  <a:ext uri="{0D108BD9-81ED-4DB2-BD59-A6C34878D82A}">
                    <a16:rowId xmlns:a16="http://schemas.microsoft.com/office/drawing/2014/main" val="252101811"/>
                  </a:ext>
                </a:extLst>
              </a:tr>
              <a:tr h="376409">
                <a:tc>
                  <a:txBody>
                    <a:bodyPr/>
                    <a:lstStyle/>
                    <a:p>
                      <a:r>
                        <a:rPr lang="de-AT" sz="1600" dirty="0"/>
                        <a:t>1.2.1</a:t>
                      </a:r>
                    </a:p>
                  </a:txBody>
                  <a:tcPr marL="89373" marR="89373"/>
                </a:tc>
                <a:tc>
                  <a:txBody>
                    <a:bodyPr/>
                    <a:lstStyle/>
                    <a:p>
                      <a:r>
                        <a:rPr lang="de-AT" sz="1600" dirty="0"/>
                        <a:t>Beschäftigung in High-Tech Industrie</a:t>
                      </a:r>
                    </a:p>
                  </a:txBody>
                  <a:tcPr marL="89373" marR="89373"/>
                </a:tc>
                <a:tc>
                  <a:txBody>
                    <a:bodyPr/>
                    <a:lstStyle/>
                    <a:p>
                      <a:pPr algn="ctr"/>
                      <a:r>
                        <a:rPr lang="de-DE" sz="1600" dirty="0"/>
                        <a:t>2</a:t>
                      </a:r>
                      <a:endParaRPr lang="de-AT" sz="1600" dirty="0"/>
                    </a:p>
                  </a:txBody>
                  <a:tcPr marL="89373" marR="89373"/>
                </a:tc>
                <a:extLst>
                  <a:ext uri="{0D108BD9-81ED-4DB2-BD59-A6C34878D82A}">
                    <a16:rowId xmlns:a16="http://schemas.microsoft.com/office/drawing/2014/main" val="3555122077"/>
                  </a:ext>
                </a:extLst>
              </a:tr>
              <a:tr h="376409">
                <a:tc>
                  <a:txBody>
                    <a:bodyPr/>
                    <a:lstStyle/>
                    <a:p>
                      <a:r>
                        <a:rPr lang="de-AT" sz="1600" dirty="0"/>
                        <a:t>1.2.2</a:t>
                      </a:r>
                    </a:p>
                  </a:txBody>
                  <a:tcPr marL="89373" marR="89373"/>
                </a:tc>
                <a:tc>
                  <a:txBody>
                    <a:bodyPr/>
                    <a:lstStyle/>
                    <a:p>
                      <a:r>
                        <a:rPr lang="de-AT" sz="1600" dirty="0"/>
                        <a:t>Beschäftigung in High-Tech Services</a:t>
                      </a:r>
                    </a:p>
                  </a:txBody>
                  <a:tcPr marL="89373" marR="89373"/>
                </a:tc>
                <a:tc>
                  <a:txBody>
                    <a:bodyPr/>
                    <a:lstStyle/>
                    <a:p>
                      <a:pPr algn="ctr"/>
                      <a:r>
                        <a:rPr lang="de-DE" sz="1600" dirty="0"/>
                        <a:t>3</a:t>
                      </a:r>
                      <a:endParaRPr lang="de-AT" sz="1600" dirty="0"/>
                    </a:p>
                  </a:txBody>
                  <a:tcPr marL="89373" marR="89373"/>
                </a:tc>
                <a:extLst>
                  <a:ext uri="{0D108BD9-81ED-4DB2-BD59-A6C34878D82A}">
                    <a16:rowId xmlns:a16="http://schemas.microsoft.com/office/drawing/2014/main" val="2838446498"/>
                  </a:ext>
                </a:extLst>
              </a:tr>
              <a:tr h="376409">
                <a:tc>
                  <a:txBody>
                    <a:bodyPr/>
                    <a:lstStyle/>
                    <a:p>
                      <a:r>
                        <a:rPr lang="de-AT" sz="1600" dirty="0"/>
                        <a:t>1.2.3</a:t>
                      </a:r>
                    </a:p>
                  </a:txBody>
                  <a:tcPr marL="89373" marR="89373"/>
                </a:tc>
                <a:tc>
                  <a:txBody>
                    <a:bodyPr/>
                    <a:lstStyle/>
                    <a:p>
                      <a:r>
                        <a:rPr lang="de-AT" sz="1600" dirty="0"/>
                        <a:t>Humankapital in High-Tech</a:t>
                      </a:r>
                    </a:p>
                  </a:txBody>
                  <a:tcPr marL="89373" marR="89373"/>
                </a:tc>
                <a:tc>
                  <a:txBody>
                    <a:bodyPr/>
                    <a:lstStyle/>
                    <a:p>
                      <a:pPr algn="ctr"/>
                      <a:r>
                        <a:rPr lang="de-DE" sz="1600" dirty="0"/>
                        <a:t>3</a:t>
                      </a:r>
                      <a:endParaRPr lang="de-AT" sz="1600" dirty="0"/>
                    </a:p>
                  </a:txBody>
                  <a:tcPr marL="89373" marR="89373"/>
                </a:tc>
                <a:extLst>
                  <a:ext uri="{0D108BD9-81ED-4DB2-BD59-A6C34878D82A}">
                    <a16:rowId xmlns:a16="http://schemas.microsoft.com/office/drawing/2014/main" val="3813511555"/>
                  </a:ext>
                </a:extLst>
              </a:tr>
            </a:tbl>
          </a:graphicData>
        </a:graphic>
      </p:graphicFrame>
      <p:sp>
        <p:nvSpPr>
          <p:cNvPr id="8" name="Textplatzhalter 7">
            <a:extLst>
              <a:ext uri="{FF2B5EF4-FFF2-40B4-BE49-F238E27FC236}">
                <a16:creationId xmlns:a16="http://schemas.microsoft.com/office/drawing/2014/main" id="{C7739A5C-7FEE-E329-3CAC-E42E2243E845}"/>
              </a:ext>
            </a:extLst>
          </p:cNvPr>
          <p:cNvSpPr>
            <a:spLocks noGrp="1"/>
          </p:cNvSpPr>
          <p:nvPr>
            <p:ph type="body" sz="quarter" idx="13"/>
          </p:nvPr>
        </p:nvSpPr>
        <p:spPr/>
        <p:txBody>
          <a:bodyPr/>
          <a:lstStyle/>
          <a:p>
            <a:pPr>
              <a:lnSpc>
                <a:spcPct val="100000"/>
              </a:lnSpc>
            </a:pPr>
            <a:r>
              <a:rPr lang="de-AT" dirty="0">
                <a:solidFill>
                  <a:schemeClr val="bg1"/>
                </a:solidFill>
              </a:rPr>
              <a:t>Gute Beschäftigungsbasis in High-Tech!</a:t>
            </a:r>
          </a:p>
        </p:txBody>
      </p:sp>
      <p:grpSp>
        <p:nvGrpSpPr>
          <p:cNvPr id="4" name="Gruppieren 3">
            <a:extLst>
              <a:ext uri="{FF2B5EF4-FFF2-40B4-BE49-F238E27FC236}">
                <a16:creationId xmlns:a16="http://schemas.microsoft.com/office/drawing/2014/main" id="{DBA764E0-6518-E716-B0D0-7BB742BF6613}"/>
              </a:ext>
            </a:extLst>
          </p:cNvPr>
          <p:cNvGrpSpPr/>
          <p:nvPr/>
        </p:nvGrpSpPr>
        <p:grpSpPr>
          <a:xfrm>
            <a:off x="8482544" y="4875164"/>
            <a:ext cx="3502065" cy="1003464"/>
            <a:chOff x="8482544" y="4875164"/>
            <a:chExt cx="3502065" cy="1003464"/>
          </a:xfrm>
        </p:grpSpPr>
        <p:sp>
          <p:nvSpPr>
            <p:cNvPr id="9" name="Shape 820">
              <a:extLst>
                <a:ext uri="{FF2B5EF4-FFF2-40B4-BE49-F238E27FC236}">
                  <a16:creationId xmlns:a16="http://schemas.microsoft.com/office/drawing/2014/main" id="{E5555608-53BB-3B57-5039-1023DCA473BB}"/>
                </a:ext>
              </a:extLst>
            </p:cNvPr>
            <p:cNvSpPr>
              <a:spLocks noChangeAspect="1"/>
            </p:cNvSpPr>
            <p:nvPr/>
          </p:nvSpPr>
          <p:spPr>
            <a:xfrm>
              <a:off x="9115719" y="4875164"/>
              <a:ext cx="2868890" cy="1003464"/>
            </a:xfrm>
            <a:custGeom>
              <a:avLst/>
              <a:gdLst>
                <a:gd name="connsiteX0" fmla="*/ 0 w 2868890"/>
                <a:gd name="connsiteY0" fmla="*/ 501732 h 1003464"/>
                <a:gd name="connsiteX1" fmla="*/ 501732 w 2868890"/>
                <a:gd name="connsiteY1" fmla="*/ 0 h 1003464"/>
                <a:gd name="connsiteX2" fmla="*/ 1160849 w 2868890"/>
                <a:gd name="connsiteY2" fmla="*/ 0 h 1003464"/>
                <a:gd name="connsiteX3" fmla="*/ 1819966 w 2868890"/>
                <a:gd name="connsiteY3" fmla="*/ 0 h 1003464"/>
                <a:gd name="connsiteX4" fmla="*/ 2367158 w 2868890"/>
                <a:gd name="connsiteY4" fmla="*/ 0 h 1003464"/>
                <a:gd name="connsiteX5" fmla="*/ 2868890 w 2868890"/>
                <a:gd name="connsiteY5" fmla="*/ 501732 h 1003464"/>
                <a:gd name="connsiteX6" fmla="*/ 2868890 w 2868890"/>
                <a:gd name="connsiteY6" fmla="*/ 501732 h 1003464"/>
                <a:gd name="connsiteX7" fmla="*/ 2367158 w 2868890"/>
                <a:gd name="connsiteY7" fmla="*/ 1003464 h 1003464"/>
                <a:gd name="connsiteX8" fmla="*/ 1801312 w 2868890"/>
                <a:gd name="connsiteY8" fmla="*/ 1003464 h 1003464"/>
                <a:gd name="connsiteX9" fmla="*/ 1142195 w 2868890"/>
                <a:gd name="connsiteY9" fmla="*/ 1003464 h 1003464"/>
                <a:gd name="connsiteX10" fmla="*/ 501732 w 2868890"/>
                <a:gd name="connsiteY10" fmla="*/ 1003464 h 1003464"/>
                <a:gd name="connsiteX11" fmla="*/ 0 w 2868890"/>
                <a:gd name="connsiteY11" fmla="*/ 501732 h 1003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868890" h="1003464" fill="none" extrusionOk="0">
                  <a:moveTo>
                    <a:pt x="0" y="501732"/>
                  </a:moveTo>
                  <a:cubicBezTo>
                    <a:pt x="6215" y="288997"/>
                    <a:pt x="231812" y="11058"/>
                    <a:pt x="501732" y="0"/>
                  </a:cubicBezTo>
                  <a:cubicBezTo>
                    <a:pt x="650431" y="-28878"/>
                    <a:pt x="914994" y="667"/>
                    <a:pt x="1160849" y="0"/>
                  </a:cubicBezTo>
                  <a:cubicBezTo>
                    <a:pt x="1406704" y="-667"/>
                    <a:pt x="1627883" y="11921"/>
                    <a:pt x="1819966" y="0"/>
                  </a:cubicBezTo>
                  <a:cubicBezTo>
                    <a:pt x="2012049" y="-11921"/>
                    <a:pt x="2190284" y="-9512"/>
                    <a:pt x="2367158" y="0"/>
                  </a:cubicBezTo>
                  <a:cubicBezTo>
                    <a:pt x="2636483" y="-11622"/>
                    <a:pt x="2857975" y="265722"/>
                    <a:pt x="2868890" y="501732"/>
                  </a:cubicBezTo>
                  <a:lnTo>
                    <a:pt x="2868890" y="501732"/>
                  </a:lnTo>
                  <a:cubicBezTo>
                    <a:pt x="2849530" y="720591"/>
                    <a:pt x="2685393" y="995107"/>
                    <a:pt x="2367158" y="1003464"/>
                  </a:cubicBezTo>
                  <a:cubicBezTo>
                    <a:pt x="2126761" y="1030850"/>
                    <a:pt x="2077661" y="1022599"/>
                    <a:pt x="1801312" y="1003464"/>
                  </a:cubicBezTo>
                  <a:cubicBezTo>
                    <a:pt x="1524963" y="984329"/>
                    <a:pt x="1390571" y="973211"/>
                    <a:pt x="1142195" y="1003464"/>
                  </a:cubicBezTo>
                  <a:cubicBezTo>
                    <a:pt x="893819" y="1033717"/>
                    <a:pt x="806609" y="1028920"/>
                    <a:pt x="501732" y="1003464"/>
                  </a:cubicBezTo>
                  <a:cubicBezTo>
                    <a:pt x="238326" y="1030577"/>
                    <a:pt x="-15329" y="786915"/>
                    <a:pt x="0" y="501732"/>
                  </a:cubicBezTo>
                  <a:close/>
                </a:path>
                <a:path w="2868890" h="1003464" stroke="0" extrusionOk="0">
                  <a:moveTo>
                    <a:pt x="0" y="501732"/>
                  </a:moveTo>
                  <a:cubicBezTo>
                    <a:pt x="-32368" y="204667"/>
                    <a:pt x="167310" y="21514"/>
                    <a:pt x="501732" y="0"/>
                  </a:cubicBezTo>
                  <a:cubicBezTo>
                    <a:pt x="660707" y="26612"/>
                    <a:pt x="966614" y="-22629"/>
                    <a:pt x="1160849" y="0"/>
                  </a:cubicBezTo>
                  <a:cubicBezTo>
                    <a:pt x="1355084" y="22629"/>
                    <a:pt x="1485853" y="13058"/>
                    <a:pt x="1764004" y="0"/>
                  </a:cubicBezTo>
                  <a:cubicBezTo>
                    <a:pt x="2042156" y="-13058"/>
                    <a:pt x="2079509" y="-1080"/>
                    <a:pt x="2367158" y="0"/>
                  </a:cubicBezTo>
                  <a:cubicBezTo>
                    <a:pt x="2627176" y="-55017"/>
                    <a:pt x="2876633" y="195980"/>
                    <a:pt x="2868890" y="501732"/>
                  </a:cubicBezTo>
                  <a:lnTo>
                    <a:pt x="2868890" y="501732"/>
                  </a:lnTo>
                  <a:cubicBezTo>
                    <a:pt x="2813193" y="742311"/>
                    <a:pt x="2670292" y="961095"/>
                    <a:pt x="2367158" y="1003464"/>
                  </a:cubicBezTo>
                  <a:cubicBezTo>
                    <a:pt x="2209023" y="998299"/>
                    <a:pt x="2026256" y="1022495"/>
                    <a:pt x="1708041" y="1003464"/>
                  </a:cubicBezTo>
                  <a:cubicBezTo>
                    <a:pt x="1389826" y="984433"/>
                    <a:pt x="1300256" y="992639"/>
                    <a:pt x="1123541" y="1003464"/>
                  </a:cubicBezTo>
                  <a:cubicBezTo>
                    <a:pt x="946826" y="1014289"/>
                    <a:pt x="639879" y="986645"/>
                    <a:pt x="501732" y="1003464"/>
                  </a:cubicBezTo>
                  <a:cubicBezTo>
                    <a:pt x="261025" y="1033226"/>
                    <a:pt x="26027" y="817574"/>
                    <a:pt x="0" y="501732"/>
                  </a:cubicBezTo>
                  <a:close/>
                </a:path>
              </a:pathLst>
            </a:custGeom>
            <a:solidFill>
              <a:schemeClr val="bg2">
                <a:lumMod val="25000"/>
              </a:schemeClr>
            </a:solidFill>
            <a:ln w="12700">
              <a:solidFill>
                <a:schemeClr val="tx1"/>
              </a:solidFill>
              <a:miter lim="400000"/>
              <a:extLst>
                <a:ext uri="{C807C97D-BFC1-408E-A445-0C87EB9F89A2}">
                  <ask:lineSketchStyleProps xmlns:ask="http://schemas.microsoft.com/office/drawing/2018/sketchyshapes" sd="1219033472">
                    <a:prstGeom prst="roundRect">
                      <a:avLst>
                        <a:gd name="adj" fmla="val 50000"/>
                      </a:avLst>
                    </a:prstGeom>
                    <ask:type>
                      <ask:lineSketchFreehand/>
                    </ask:type>
                  </ask:lineSketchStyleProps>
                </a:ext>
              </a:extLst>
            </a:ln>
          </p:spPr>
          <p:txBody>
            <a:bodyPr lIns="71437" tIns="71437" rIns="71437" bIns="71437" anchor="ctr"/>
            <a:lstStyle/>
            <a:p>
              <a:pPr>
                <a:defRPr sz="3200">
                  <a:solidFill>
                    <a:srgbClr val="FFFFFF"/>
                  </a:solidFill>
                </a:defRPr>
              </a:pPr>
              <a:endParaRPr dirty="0"/>
            </a:p>
          </p:txBody>
        </p:sp>
        <p:sp>
          <p:nvSpPr>
            <p:cNvPr id="10" name="Textplatzhalter 13">
              <a:extLst>
                <a:ext uri="{FF2B5EF4-FFF2-40B4-BE49-F238E27FC236}">
                  <a16:creationId xmlns:a16="http://schemas.microsoft.com/office/drawing/2014/main" id="{2048A6C1-94DF-9DD5-8167-E8706949D261}"/>
                </a:ext>
              </a:extLst>
            </p:cNvPr>
            <p:cNvSpPr txBox="1">
              <a:spLocks/>
            </p:cNvSpPr>
            <p:nvPr/>
          </p:nvSpPr>
          <p:spPr>
            <a:xfrm>
              <a:off x="8482544" y="5118756"/>
              <a:ext cx="2270324" cy="630719"/>
            </a:xfrm>
            <a:prstGeom prst="rect">
              <a:avLst/>
            </a:prstGeom>
          </p:spPr>
          <p:txBody>
            <a:bodyPr anchor="ctr">
              <a:noAutofit/>
            </a:bodyPr>
            <a:lstStyle>
              <a:lvl1pPr marL="0" indent="0" algn="l" defTabSz="914400" rtl="0" eaLnBrk="1" latinLnBrk="0" hangingPunct="1">
                <a:lnSpc>
                  <a:spcPts val="2200"/>
                </a:lnSpc>
                <a:spcBef>
                  <a:spcPts val="0"/>
                </a:spcBef>
                <a:buFont typeface="Arial" panose="020B0604020202020204" pitchFamily="34" charset="0"/>
                <a:buNone/>
                <a:defRPr sz="2000" b="0" i="0" kern="1200">
                  <a:solidFill>
                    <a:schemeClr val="bg2"/>
                  </a:solidFill>
                  <a:latin typeface="Segoe UI" panose="020B0502040204020203" pitchFamily="34" charset="0"/>
                  <a:ea typeface="+mn-ea"/>
                  <a:cs typeface="Segoe UI" panose="020B0502040204020203" pitchFamily="34" charset="0"/>
                </a:defRPr>
              </a:lvl1pPr>
              <a:lvl2pPr marL="457200" indent="0" algn="l" defTabSz="914400" rtl="0" eaLnBrk="1" latinLnBrk="0" hangingPunct="1">
                <a:lnSpc>
                  <a:spcPct val="90000"/>
                </a:lnSpc>
                <a:spcBef>
                  <a:spcPts val="500"/>
                </a:spcBef>
                <a:buFont typeface="Wingdings" panose="05000000000000000000" pitchFamily="2" charset="2"/>
                <a:buNone/>
                <a:defRPr sz="1800" b="0" i="0" kern="1200">
                  <a:solidFill>
                    <a:schemeClr val="bg2"/>
                  </a:solidFill>
                  <a:latin typeface="Segoe UI" panose="020B0502040204020203" pitchFamily="34" charset="0"/>
                  <a:ea typeface="+mn-ea"/>
                  <a:cs typeface="Segoe UI" panose="020B0502040204020203"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600" b="0" i="0" kern="1200">
                  <a:solidFill>
                    <a:schemeClr val="bg2"/>
                  </a:solidFill>
                  <a:latin typeface="Segoe UI" panose="020B0502040204020203" pitchFamily="34" charset="0"/>
                  <a:ea typeface="+mn-ea"/>
                  <a:cs typeface="Segoe UI" panose="020B0502040204020203"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400" b="0" i="0" kern="1200">
                  <a:solidFill>
                    <a:schemeClr val="bg2"/>
                  </a:solidFill>
                  <a:latin typeface="Segoe UI" panose="020B0502040204020203" pitchFamily="34" charset="0"/>
                  <a:ea typeface="+mn-ea"/>
                  <a:cs typeface="Segoe UI" panose="020B0502040204020203" pitchFamily="34" charset="0"/>
                </a:defRPr>
              </a:lvl4pPr>
              <a:lvl5pPr marL="1828800" indent="0" algn="l" defTabSz="914400" rtl="0" eaLnBrk="1" latinLnBrk="0" hangingPunct="1">
                <a:lnSpc>
                  <a:spcPct val="90000"/>
                </a:lnSpc>
                <a:spcBef>
                  <a:spcPts val="500"/>
                </a:spcBef>
                <a:buFont typeface="Courier New" panose="02070309020205020404" pitchFamily="49" charset="0"/>
                <a:buNone/>
                <a:defRPr sz="1400" b="0" i="0" kern="1200">
                  <a:solidFill>
                    <a:schemeClr val="bg2"/>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de-DE" sz="2600" dirty="0"/>
                <a:t>Note 3</a:t>
              </a:r>
            </a:p>
          </p:txBody>
        </p:sp>
        <p:pic>
          <p:nvPicPr>
            <p:cNvPr id="11" name="Grafik 10" descr="Bleistift">
              <a:extLst>
                <a:ext uri="{FF2B5EF4-FFF2-40B4-BE49-F238E27FC236}">
                  <a16:creationId xmlns:a16="http://schemas.microsoft.com/office/drawing/2014/main" id="{9664D9A2-0F14-EA2D-4F92-ED61BA4DBCE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784264" y="5059606"/>
              <a:ext cx="619676" cy="619676"/>
            </a:xfrm>
            <a:prstGeom prst="rect">
              <a:avLst/>
            </a:prstGeom>
          </p:spPr>
        </p:pic>
      </p:grpSp>
      <p:sp>
        <p:nvSpPr>
          <p:cNvPr id="15" name="Foliennummernplatzhalter 14">
            <a:extLst>
              <a:ext uri="{FF2B5EF4-FFF2-40B4-BE49-F238E27FC236}">
                <a16:creationId xmlns:a16="http://schemas.microsoft.com/office/drawing/2014/main" id="{4576CA75-A5AB-2B5A-C64F-57709C2EB1E9}"/>
              </a:ext>
            </a:extLst>
          </p:cNvPr>
          <p:cNvSpPr>
            <a:spLocks noGrp="1"/>
          </p:cNvSpPr>
          <p:nvPr>
            <p:ph type="sldNum" sz="quarter" idx="14"/>
          </p:nvPr>
        </p:nvSpPr>
        <p:spPr/>
        <p:txBody>
          <a:bodyPr/>
          <a:lstStyle/>
          <a:p>
            <a:fld id="{59C4F3FA-A2F1-9148-970C-1E5A4D250138}" type="slidenum">
              <a:rPr lang="de-DE" smtClean="0"/>
              <a:pPr/>
              <a:t>10</a:t>
            </a:fld>
            <a:endParaRPr lang="de-DE" dirty="0"/>
          </a:p>
        </p:txBody>
      </p:sp>
      <p:sp>
        <p:nvSpPr>
          <p:cNvPr id="7" name="TextBox 72">
            <a:extLst>
              <a:ext uri="{FF2B5EF4-FFF2-40B4-BE49-F238E27FC236}">
                <a16:creationId xmlns:a16="http://schemas.microsoft.com/office/drawing/2014/main" id="{ED121CD3-BA36-54DF-223C-E0D7FF15A0C4}"/>
              </a:ext>
            </a:extLst>
          </p:cNvPr>
          <p:cNvSpPr txBox="1"/>
          <p:nvPr/>
        </p:nvSpPr>
        <p:spPr>
          <a:xfrm>
            <a:off x="8986236" y="6199951"/>
            <a:ext cx="2417704" cy="576000"/>
          </a:xfrm>
          <a:custGeom>
            <a:avLst/>
            <a:gdLst>
              <a:gd name="connsiteX0" fmla="*/ 0 w 2417704"/>
              <a:gd name="connsiteY0" fmla="*/ 0 h 576000"/>
              <a:gd name="connsiteX1" fmla="*/ 652780 w 2417704"/>
              <a:gd name="connsiteY1" fmla="*/ 0 h 576000"/>
              <a:gd name="connsiteX2" fmla="*/ 1233029 w 2417704"/>
              <a:gd name="connsiteY2" fmla="*/ 0 h 576000"/>
              <a:gd name="connsiteX3" fmla="*/ 1813278 w 2417704"/>
              <a:gd name="connsiteY3" fmla="*/ 0 h 576000"/>
              <a:gd name="connsiteX4" fmla="*/ 2417704 w 2417704"/>
              <a:gd name="connsiteY4" fmla="*/ 0 h 576000"/>
              <a:gd name="connsiteX5" fmla="*/ 2417704 w 2417704"/>
              <a:gd name="connsiteY5" fmla="*/ 576000 h 576000"/>
              <a:gd name="connsiteX6" fmla="*/ 1861632 w 2417704"/>
              <a:gd name="connsiteY6" fmla="*/ 576000 h 576000"/>
              <a:gd name="connsiteX7" fmla="*/ 1305560 w 2417704"/>
              <a:gd name="connsiteY7" fmla="*/ 576000 h 576000"/>
              <a:gd name="connsiteX8" fmla="*/ 725311 w 2417704"/>
              <a:gd name="connsiteY8" fmla="*/ 576000 h 576000"/>
              <a:gd name="connsiteX9" fmla="*/ 0 w 2417704"/>
              <a:gd name="connsiteY9" fmla="*/ 576000 h 576000"/>
              <a:gd name="connsiteX10" fmla="*/ 0 w 2417704"/>
              <a:gd name="connsiteY10" fmla="*/ 0 h 57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17704" h="576000" fill="none" extrusionOk="0">
                <a:moveTo>
                  <a:pt x="0" y="0"/>
                </a:moveTo>
                <a:cubicBezTo>
                  <a:pt x="225828" y="-31095"/>
                  <a:pt x="373042" y="32588"/>
                  <a:pt x="652780" y="0"/>
                </a:cubicBezTo>
                <a:cubicBezTo>
                  <a:pt x="932518" y="-32588"/>
                  <a:pt x="1030805" y="-1977"/>
                  <a:pt x="1233029" y="0"/>
                </a:cubicBezTo>
                <a:cubicBezTo>
                  <a:pt x="1435253" y="1977"/>
                  <a:pt x="1583980" y="25162"/>
                  <a:pt x="1813278" y="0"/>
                </a:cubicBezTo>
                <a:cubicBezTo>
                  <a:pt x="2042576" y="-25162"/>
                  <a:pt x="2196687" y="-23316"/>
                  <a:pt x="2417704" y="0"/>
                </a:cubicBezTo>
                <a:cubicBezTo>
                  <a:pt x="2411164" y="284962"/>
                  <a:pt x="2427129" y="449475"/>
                  <a:pt x="2417704" y="576000"/>
                </a:cubicBezTo>
                <a:cubicBezTo>
                  <a:pt x="2265524" y="600113"/>
                  <a:pt x="2104648" y="564986"/>
                  <a:pt x="1861632" y="576000"/>
                </a:cubicBezTo>
                <a:cubicBezTo>
                  <a:pt x="1618616" y="587014"/>
                  <a:pt x="1557535" y="561463"/>
                  <a:pt x="1305560" y="576000"/>
                </a:cubicBezTo>
                <a:cubicBezTo>
                  <a:pt x="1053585" y="590537"/>
                  <a:pt x="863736" y="573668"/>
                  <a:pt x="725311" y="576000"/>
                </a:cubicBezTo>
                <a:cubicBezTo>
                  <a:pt x="586886" y="578332"/>
                  <a:pt x="149960" y="567357"/>
                  <a:pt x="0" y="576000"/>
                </a:cubicBezTo>
                <a:cubicBezTo>
                  <a:pt x="-25104" y="457022"/>
                  <a:pt x="-19593" y="245664"/>
                  <a:pt x="0" y="0"/>
                </a:cubicBezTo>
                <a:close/>
              </a:path>
              <a:path w="2417704" h="576000" stroke="0" extrusionOk="0">
                <a:moveTo>
                  <a:pt x="0" y="0"/>
                </a:moveTo>
                <a:cubicBezTo>
                  <a:pt x="290337" y="17379"/>
                  <a:pt x="464314" y="-29317"/>
                  <a:pt x="604426" y="0"/>
                </a:cubicBezTo>
                <a:cubicBezTo>
                  <a:pt x="744538" y="29317"/>
                  <a:pt x="951911" y="4019"/>
                  <a:pt x="1184675" y="0"/>
                </a:cubicBezTo>
                <a:cubicBezTo>
                  <a:pt x="1417439" y="-4019"/>
                  <a:pt x="1605260" y="-9548"/>
                  <a:pt x="1813278" y="0"/>
                </a:cubicBezTo>
                <a:cubicBezTo>
                  <a:pt x="2021296" y="9548"/>
                  <a:pt x="2198661" y="27648"/>
                  <a:pt x="2417704" y="0"/>
                </a:cubicBezTo>
                <a:cubicBezTo>
                  <a:pt x="2423500" y="128928"/>
                  <a:pt x="2392799" y="288687"/>
                  <a:pt x="2417704" y="576000"/>
                </a:cubicBezTo>
                <a:cubicBezTo>
                  <a:pt x="2217667" y="571931"/>
                  <a:pt x="2017744" y="592644"/>
                  <a:pt x="1885809" y="576000"/>
                </a:cubicBezTo>
                <a:cubicBezTo>
                  <a:pt x="1753875" y="559356"/>
                  <a:pt x="1533804" y="599182"/>
                  <a:pt x="1353914" y="576000"/>
                </a:cubicBezTo>
                <a:cubicBezTo>
                  <a:pt x="1174025" y="552818"/>
                  <a:pt x="1057743" y="582382"/>
                  <a:pt x="797842" y="576000"/>
                </a:cubicBezTo>
                <a:cubicBezTo>
                  <a:pt x="537941" y="569618"/>
                  <a:pt x="313677" y="548925"/>
                  <a:pt x="0" y="576000"/>
                </a:cubicBezTo>
                <a:cubicBezTo>
                  <a:pt x="23227" y="444508"/>
                  <a:pt x="23001" y="148703"/>
                  <a:pt x="0" y="0"/>
                </a:cubicBezTo>
                <a:close/>
              </a:path>
            </a:pathLst>
          </a:custGeom>
          <a:solidFill>
            <a:schemeClr val="accent5">
              <a:lumMod val="20000"/>
              <a:lumOff val="80000"/>
            </a:schemeClr>
          </a:solidFill>
          <a:ln w="9525">
            <a:solidFill>
              <a:schemeClr val="tx1"/>
            </a:solidFill>
            <a:extLst>
              <a:ext uri="{C807C97D-BFC1-408E-A445-0C87EB9F89A2}">
                <ask:lineSketchStyleProps xmlns:ask="http://schemas.microsoft.com/office/drawing/2018/sketchyshapes" sd="1617499634">
                  <a:prstGeom prst="rect">
                    <a:avLst/>
                  </a:prstGeom>
                  <ask:type>
                    <ask:lineSketchFreehand/>
                  </ask:type>
                </ask:lineSketchStyleProps>
              </a:ext>
            </a:extLst>
          </a:ln>
        </p:spPr>
        <p:txBody>
          <a:bodyPr wrap="square" lIns="91440" rIns="9144" rtlCol="0" anchor="ctr" anchorCtr="0">
            <a:noAutofit/>
          </a:bodyPr>
          <a:lstStyle/>
          <a:p>
            <a:pPr algn="ctr">
              <a:spcBef>
                <a:spcPts val="1200"/>
              </a:spcBef>
            </a:pPr>
            <a:r>
              <a:rPr lang="de-AT" sz="1400" baseline="30000" noProof="0" dirty="0">
                <a:latin typeface="Montserrat SemiBold" panose="00000700000000000000" pitchFamily="50" charset="0"/>
                <a:cs typeface="Adobe Arabic" panose="02040503050201020203" pitchFamily="18" charset="-78"/>
              </a:rPr>
              <a:t>METAZIEL  1</a:t>
            </a:r>
          </a:p>
          <a:p>
            <a:pPr algn="ctr">
              <a:spcBef>
                <a:spcPts val="600"/>
              </a:spcBef>
              <a:spcAft>
                <a:spcPts val="600"/>
              </a:spcAft>
            </a:pPr>
            <a:r>
              <a:rPr lang="de-AT" sz="1400" baseline="30000" noProof="0" dirty="0">
                <a:latin typeface="Montserrat SemiBold" panose="00000700000000000000" pitchFamily="50" charset="0"/>
                <a:cs typeface="Adobe Arabic" panose="02040503050201020203" pitchFamily="18" charset="-78"/>
              </a:rPr>
              <a:t>Standortsicherung</a:t>
            </a:r>
            <a:endParaRPr lang="de-AT" sz="1400" i="0" u="none" strike="noStrike" baseline="30000" noProof="0" dirty="0">
              <a:latin typeface="Montserrat SemiBold" panose="00000700000000000000" pitchFamily="50" charset="0"/>
              <a:cs typeface="Adobe Arabic" panose="02040503050201020203" pitchFamily="18" charset="-78"/>
            </a:endParaRPr>
          </a:p>
        </p:txBody>
      </p:sp>
    </p:spTree>
    <p:extLst>
      <p:ext uri="{BB962C8B-B14F-4D97-AF65-F5344CB8AC3E}">
        <p14:creationId xmlns:p14="http://schemas.microsoft.com/office/powerpoint/2010/main" val="24888392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4E849D-4EAD-EA34-048B-0B712F84005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78E70FB-ECC3-F94F-71A6-16F278FC9FD1}"/>
              </a:ext>
            </a:extLst>
          </p:cNvPr>
          <p:cNvSpPr>
            <a:spLocks noGrp="1"/>
          </p:cNvSpPr>
          <p:nvPr>
            <p:ph type="title"/>
          </p:nvPr>
        </p:nvSpPr>
        <p:spPr>
          <a:xfrm>
            <a:off x="839788" y="506092"/>
            <a:ext cx="10515600" cy="1041644"/>
          </a:xfrm>
        </p:spPr>
        <p:txBody>
          <a:bodyPr anchor="t">
            <a:normAutofit/>
          </a:bodyPr>
          <a:lstStyle/>
          <a:p>
            <a:r>
              <a:rPr lang="de-AT" b="0" dirty="0"/>
              <a:t>1.3 REGULIERUNG &amp; BÜROKRATIE</a:t>
            </a:r>
          </a:p>
        </p:txBody>
      </p:sp>
      <p:sp>
        <p:nvSpPr>
          <p:cNvPr id="3" name="Inhaltsplatzhalter 2">
            <a:extLst>
              <a:ext uri="{FF2B5EF4-FFF2-40B4-BE49-F238E27FC236}">
                <a16:creationId xmlns:a16="http://schemas.microsoft.com/office/drawing/2014/main" id="{1B4F40C8-616E-BDB3-3139-2B5CCB7E9DAB}"/>
              </a:ext>
            </a:extLst>
          </p:cNvPr>
          <p:cNvSpPr>
            <a:spLocks noGrp="1"/>
          </p:cNvSpPr>
          <p:nvPr>
            <p:ph sz="quarter" idx="4"/>
          </p:nvPr>
        </p:nvSpPr>
        <p:spPr>
          <a:xfrm>
            <a:off x="5896947" y="1080199"/>
            <a:ext cx="5675314" cy="3983550"/>
          </a:xfrm>
        </p:spPr>
        <p:txBody>
          <a:bodyPr wrap="square">
            <a:noAutofit/>
          </a:bodyPr>
          <a:lstStyle/>
          <a:p>
            <a:pPr marL="216000">
              <a:lnSpc>
                <a:spcPct val="110000"/>
              </a:lnSpc>
              <a:spcBef>
                <a:spcPts val="600"/>
              </a:spcBef>
              <a:buFont typeface="Symbol" panose="05050102010706020507" pitchFamily="18" charset="2"/>
              <a:buChar char="-"/>
            </a:pPr>
            <a:r>
              <a:rPr lang="de-AT" sz="1400" dirty="0"/>
              <a:t>Administrative Anforderungen für Eigentümerfirmen und GmbH wenig anreizförderlich, Rang 32 unter 36 </a:t>
            </a:r>
            <a:r>
              <a:rPr lang="de-AT" sz="1400" b="1" dirty="0">
                <a:solidFill>
                  <a:schemeClr val="bg2">
                    <a:lumMod val="25000"/>
                  </a:schemeClr>
                </a:solidFill>
                <a:hlinkClick r:id="rId2"/>
              </a:rPr>
              <a:t>(LINK)</a:t>
            </a:r>
            <a:r>
              <a:rPr lang="de-AT" sz="1400" dirty="0"/>
              <a:t>.</a:t>
            </a:r>
          </a:p>
          <a:p>
            <a:pPr marL="216000">
              <a:lnSpc>
                <a:spcPct val="110000"/>
              </a:lnSpc>
              <a:spcBef>
                <a:spcPts val="600"/>
              </a:spcBef>
              <a:buFont typeface="Symbol" panose="05050102010706020507" pitchFamily="18" charset="2"/>
              <a:buChar char="-"/>
            </a:pPr>
            <a:r>
              <a:rPr lang="de-AT" sz="1400" dirty="0"/>
              <a:t>25 von 29 im IMD „Executive Opinion Survey“ bei Angemessenheit von Recht und Regulierung für Wettbewerbsfähigkeit von Unternehmen </a:t>
            </a:r>
            <a:r>
              <a:rPr lang="de-AT" sz="1400" b="1" dirty="0">
                <a:solidFill>
                  <a:schemeClr val="bg2">
                    <a:lumMod val="25000"/>
                  </a:schemeClr>
                </a:solidFill>
                <a:hlinkClick r:id="rId3"/>
              </a:rPr>
              <a:t>(LINK)</a:t>
            </a:r>
            <a:r>
              <a:rPr lang="de-AT" sz="1400" dirty="0"/>
              <a:t>.</a:t>
            </a:r>
          </a:p>
          <a:p>
            <a:pPr marL="216000">
              <a:lnSpc>
                <a:spcPct val="110000"/>
              </a:lnSpc>
              <a:spcBef>
                <a:spcPts val="600"/>
              </a:spcBef>
              <a:buFont typeface="Symbol" panose="05050102010706020507" pitchFamily="18" charset="2"/>
              <a:buChar char="-"/>
            </a:pPr>
            <a:r>
              <a:rPr lang="de-AT" sz="1400" dirty="0"/>
              <a:t>27 von 29 bei Anpassungsfähigkeit der Politik auf wirtschaftliche Veränderungen </a:t>
            </a:r>
            <a:r>
              <a:rPr lang="de-AT" sz="1400" b="1" dirty="0">
                <a:solidFill>
                  <a:schemeClr val="bg2">
                    <a:lumMod val="25000"/>
                  </a:schemeClr>
                </a:solidFill>
                <a:hlinkClick r:id="rId4"/>
              </a:rPr>
              <a:t>(LINK)</a:t>
            </a:r>
            <a:r>
              <a:rPr lang="de-AT" sz="1400" dirty="0"/>
              <a:t>. </a:t>
            </a:r>
          </a:p>
          <a:p>
            <a:pPr marL="216000">
              <a:lnSpc>
                <a:spcPct val="110000"/>
              </a:lnSpc>
              <a:spcBef>
                <a:spcPts val="600"/>
              </a:spcBef>
              <a:buFont typeface="Symbol" panose="05050102010706020507" pitchFamily="18" charset="2"/>
              <a:buChar char="-"/>
            </a:pPr>
            <a:r>
              <a:rPr lang="de-AT" sz="1400" dirty="0"/>
              <a:t>23 von 29 bei Einschätzung von Bürokratie als Hindernis wirtschaftlicher Aktivitäten </a:t>
            </a:r>
            <a:r>
              <a:rPr lang="de-AT" sz="1400" b="1" dirty="0">
                <a:solidFill>
                  <a:schemeClr val="bg2">
                    <a:lumMod val="25000"/>
                  </a:schemeClr>
                </a:solidFill>
                <a:hlinkClick r:id="rId5"/>
              </a:rPr>
              <a:t>(LINK)</a:t>
            </a:r>
            <a:r>
              <a:rPr lang="de-AT" sz="1400" dirty="0"/>
              <a:t>.</a:t>
            </a:r>
          </a:p>
          <a:p>
            <a:pPr marL="216000">
              <a:lnSpc>
                <a:spcPct val="110000"/>
              </a:lnSpc>
              <a:spcBef>
                <a:spcPts val="600"/>
              </a:spcBef>
              <a:buFont typeface="Symbol" panose="05050102010706020507" pitchFamily="18" charset="2"/>
              <a:buChar char="-"/>
            </a:pPr>
            <a:r>
              <a:rPr lang="de-AT" sz="1400" dirty="0"/>
              <a:t>Position im besseren Mittelfeld und mittlere Bewertung mit Rang 12 von 29 bei Angemessenheit von </a:t>
            </a:r>
            <a:r>
              <a:rPr lang="de-AT" sz="1400" dirty="0" err="1"/>
              <a:t>Wettbewerbsregulatorik</a:t>
            </a:r>
            <a:r>
              <a:rPr lang="de-AT" sz="1400" dirty="0"/>
              <a:t> im weiteren Sinne </a:t>
            </a:r>
            <a:r>
              <a:rPr lang="de-AT" sz="1400" b="1" dirty="0">
                <a:solidFill>
                  <a:schemeClr val="bg2">
                    <a:lumMod val="25000"/>
                  </a:schemeClr>
                </a:solidFill>
                <a:hlinkClick r:id="rId6"/>
              </a:rPr>
              <a:t>(LINK)</a:t>
            </a:r>
            <a:r>
              <a:rPr lang="de-AT" sz="1400" dirty="0"/>
              <a:t>.</a:t>
            </a:r>
          </a:p>
          <a:p>
            <a:pPr marL="216000">
              <a:lnSpc>
                <a:spcPct val="110000"/>
              </a:lnSpc>
              <a:spcBef>
                <a:spcPts val="600"/>
              </a:spcBef>
              <a:buFont typeface="Symbol" panose="05050102010706020507" pitchFamily="18" charset="2"/>
              <a:buChar char="-"/>
            </a:pPr>
            <a:endParaRPr lang="de-AT" sz="1400" dirty="0"/>
          </a:p>
          <a:p>
            <a:pPr marL="0" indent="0">
              <a:lnSpc>
                <a:spcPct val="110000"/>
              </a:lnSpc>
              <a:buNone/>
            </a:pPr>
            <a:endParaRPr lang="de-AT" sz="1400" b="1" dirty="0"/>
          </a:p>
        </p:txBody>
      </p:sp>
      <p:graphicFrame>
        <p:nvGraphicFramePr>
          <p:cNvPr id="6" name="Tabelle 6">
            <a:extLst>
              <a:ext uri="{FF2B5EF4-FFF2-40B4-BE49-F238E27FC236}">
                <a16:creationId xmlns:a16="http://schemas.microsoft.com/office/drawing/2014/main" id="{A1504B0C-B063-D867-4AFC-803497EA677E}"/>
              </a:ext>
            </a:extLst>
          </p:cNvPr>
          <p:cNvGraphicFramePr>
            <a:graphicFrameLocks noGrp="1"/>
          </p:cNvGraphicFramePr>
          <p:nvPr>
            <p:ph type="tbl" sz="quarter" idx="12"/>
            <p:extLst>
              <p:ext uri="{D42A27DB-BD31-4B8C-83A1-F6EECF244321}">
                <p14:modId xmlns:p14="http://schemas.microsoft.com/office/powerpoint/2010/main" val="8178026"/>
              </p:ext>
            </p:extLst>
          </p:nvPr>
        </p:nvGraphicFramePr>
        <p:xfrm>
          <a:off x="831600" y="1407600"/>
          <a:ext cx="4954588" cy="1893970"/>
        </p:xfrm>
        <a:graphic>
          <a:graphicData uri="http://schemas.openxmlformats.org/drawingml/2006/table">
            <a:tbl>
              <a:tblPr firstRow="1" bandRow="1">
                <a:tableStyleId>{21E4AEA4-8DFA-4A89-87EB-49C32662AFE0}</a:tableStyleId>
              </a:tblPr>
              <a:tblGrid>
                <a:gridCol w="639763">
                  <a:extLst>
                    <a:ext uri="{9D8B030D-6E8A-4147-A177-3AD203B41FA5}">
                      <a16:colId xmlns:a16="http://schemas.microsoft.com/office/drawing/2014/main" val="2164763677"/>
                    </a:ext>
                  </a:extLst>
                </a:gridCol>
                <a:gridCol w="3505200">
                  <a:extLst>
                    <a:ext uri="{9D8B030D-6E8A-4147-A177-3AD203B41FA5}">
                      <a16:colId xmlns:a16="http://schemas.microsoft.com/office/drawing/2014/main" val="2786846314"/>
                    </a:ext>
                  </a:extLst>
                </a:gridCol>
                <a:gridCol w="809625">
                  <a:extLst>
                    <a:ext uri="{9D8B030D-6E8A-4147-A177-3AD203B41FA5}">
                      <a16:colId xmlns:a16="http://schemas.microsoft.com/office/drawing/2014/main" val="1672731914"/>
                    </a:ext>
                  </a:extLst>
                </a:gridCol>
              </a:tblGrid>
              <a:tr h="311738">
                <a:tc>
                  <a:txBody>
                    <a:bodyPr/>
                    <a:lstStyle/>
                    <a:p>
                      <a:endParaRPr lang="de-AT" sz="1600" dirty="0"/>
                    </a:p>
                  </a:txBody>
                  <a:tcPr marL="89373" marR="89373">
                    <a:solidFill>
                      <a:schemeClr val="bg2">
                        <a:lumMod val="25000"/>
                      </a:schemeClr>
                    </a:solidFill>
                  </a:tcPr>
                </a:tc>
                <a:tc>
                  <a:txBody>
                    <a:bodyPr/>
                    <a:lstStyle/>
                    <a:p>
                      <a:r>
                        <a:rPr lang="de-AT" sz="1600" dirty="0"/>
                        <a:t>Indikator</a:t>
                      </a:r>
                    </a:p>
                  </a:txBody>
                  <a:tcPr marL="89373" marR="89373">
                    <a:solidFill>
                      <a:schemeClr val="bg2">
                        <a:lumMod val="25000"/>
                      </a:schemeClr>
                    </a:solidFill>
                  </a:tcPr>
                </a:tc>
                <a:tc>
                  <a:txBody>
                    <a:bodyPr/>
                    <a:lstStyle/>
                    <a:p>
                      <a:pPr algn="ctr"/>
                      <a:r>
                        <a:rPr lang="de-AT" sz="1600" dirty="0"/>
                        <a:t>Note</a:t>
                      </a:r>
                    </a:p>
                  </a:txBody>
                  <a:tcPr marL="89373" marR="89373">
                    <a:solidFill>
                      <a:schemeClr val="bg2">
                        <a:lumMod val="25000"/>
                      </a:schemeClr>
                    </a:solidFill>
                  </a:tcPr>
                </a:tc>
                <a:extLst>
                  <a:ext uri="{0D108BD9-81ED-4DB2-BD59-A6C34878D82A}">
                    <a16:rowId xmlns:a16="http://schemas.microsoft.com/office/drawing/2014/main" val="252101811"/>
                  </a:ext>
                </a:extLst>
              </a:tr>
              <a:tr h="311738">
                <a:tc>
                  <a:txBody>
                    <a:bodyPr/>
                    <a:lstStyle/>
                    <a:p>
                      <a:r>
                        <a:rPr lang="de-AT" sz="1400" dirty="0"/>
                        <a:t>1.3.1</a:t>
                      </a:r>
                    </a:p>
                  </a:txBody>
                  <a:tcPr marL="89373" marR="89373"/>
                </a:tc>
                <a:tc>
                  <a:txBody>
                    <a:bodyPr/>
                    <a:lstStyle/>
                    <a:p>
                      <a:r>
                        <a:rPr lang="de-DE" sz="1400" dirty="0"/>
                        <a:t>PMR – Administrative Anforderungen</a:t>
                      </a:r>
                      <a:endParaRPr lang="de-AT" sz="1400" dirty="0"/>
                    </a:p>
                  </a:txBody>
                  <a:tcPr marL="89373" marR="89373"/>
                </a:tc>
                <a:tc>
                  <a:txBody>
                    <a:bodyPr/>
                    <a:lstStyle/>
                    <a:p>
                      <a:pPr algn="ctr"/>
                      <a:r>
                        <a:rPr lang="de-DE" sz="1400" dirty="0"/>
                        <a:t>4</a:t>
                      </a:r>
                      <a:endParaRPr lang="de-AT" sz="1400" dirty="0"/>
                    </a:p>
                  </a:txBody>
                  <a:tcPr marL="89373" marR="89373"/>
                </a:tc>
                <a:extLst>
                  <a:ext uri="{0D108BD9-81ED-4DB2-BD59-A6C34878D82A}">
                    <a16:rowId xmlns:a16="http://schemas.microsoft.com/office/drawing/2014/main" val="3555122077"/>
                  </a:ext>
                </a:extLst>
              </a:tr>
              <a:tr h="311738">
                <a:tc>
                  <a:txBody>
                    <a:bodyPr/>
                    <a:lstStyle/>
                    <a:p>
                      <a:r>
                        <a:rPr lang="de-AT" sz="1400" dirty="0"/>
                        <a:t>1.3.2</a:t>
                      </a:r>
                    </a:p>
                  </a:txBody>
                  <a:tcPr marL="89373" marR="89373"/>
                </a:tc>
                <a:tc>
                  <a:txBody>
                    <a:bodyPr/>
                    <a:lstStyle/>
                    <a:p>
                      <a:r>
                        <a:rPr lang="de-AT" sz="1400" dirty="0"/>
                        <a:t>IMD – Recht &amp; Regulierung</a:t>
                      </a:r>
                    </a:p>
                  </a:txBody>
                  <a:tcPr marL="89373" marR="89373"/>
                </a:tc>
                <a:tc>
                  <a:txBody>
                    <a:bodyPr/>
                    <a:lstStyle/>
                    <a:p>
                      <a:pPr algn="ctr"/>
                      <a:r>
                        <a:rPr lang="de-DE" sz="1400" dirty="0"/>
                        <a:t>5</a:t>
                      </a:r>
                      <a:endParaRPr lang="de-AT" sz="1400" dirty="0"/>
                    </a:p>
                  </a:txBody>
                  <a:tcPr marL="89373" marR="89373"/>
                </a:tc>
                <a:extLst>
                  <a:ext uri="{0D108BD9-81ED-4DB2-BD59-A6C34878D82A}">
                    <a16:rowId xmlns:a16="http://schemas.microsoft.com/office/drawing/2014/main" val="2838446498"/>
                  </a:ext>
                </a:extLst>
              </a:tr>
              <a:tr h="311738">
                <a:tc>
                  <a:txBody>
                    <a:bodyPr/>
                    <a:lstStyle/>
                    <a:p>
                      <a:r>
                        <a:rPr lang="de-AT" sz="1400" dirty="0"/>
                        <a:t>1.3.3</a:t>
                      </a:r>
                    </a:p>
                  </a:txBody>
                  <a:tcPr marL="89373" marR="89373"/>
                </a:tc>
                <a:tc>
                  <a:txBody>
                    <a:bodyPr/>
                    <a:lstStyle/>
                    <a:p>
                      <a:r>
                        <a:rPr lang="de-AT" sz="1400" dirty="0"/>
                        <a:t>IMD – Anpassungsfähigkeit Politik</a:t>
                      </a:r>
                    </a:p>
                  </a:txBody>
                  <a:tcPr marL="89373" marR="89373"/>
                </a:tc>
                <a:tc>
                  <a:txBody>
                    <a:bodyPr/>
                    <a:lstStyle/>
                    <a:p>
                      <a:pPr algn="ctr"/>
                      <a:r>
                        <a:rPr lang="de-DE" sz="1400" dirty="0"/>
                        <a:t>5</a:t>
                      </a:r>
                      <a:endParaRPr lang="de-AT" sz="1400" dirty="0"/>
                    </a:p>
                  </a:txBody>
                  <a:tcPr marL="89373" marR="89373"/>
                </a:tc>
                <a:extLst>
                  <a:ext uri="{0D108BD9-81ED-4DB2-BD59-A6C34878D82A}">
                    <a16:rowId xmlns:a16="http://schemas.microsoft.com/office/drawing/2014/main" val="3813511555"/>
                  </a:ext>
                </a:extLst>
              </a:tr>
              <a:tr h="311738">
                <a:tc>
                  <a:txBody>
                    <a:bodyPr/>
                    <a:lstStyle/>
                    <a:p>
                      <a:r>
                        <a:rPr lang="de-AT" sz="1400" dirty="0"/>
                        <a:t>1.3.4</a:t>
                      </a:r>
                    </a:p>
                  </a:txBody>
                  <a:tcPr marL="89373" marR="89373"/>
                </a:tc>
                <a:tc>
                  <a:txBody>
                    <a:bodyPr/>
                    <a:lstStyle/>
                    <a:p>
                      <a:r>
                        <a:rPr lang="de-AT" sz="1400" dirty="0"/>
                        <a:t>IMD – Bürokratie als Hindernis</a:t>
                      </a:r>
                    </a:p>
                  </a:txBody>
                  <a:tcPr marL="89373" marR="89373"/>
                </a:tc>
                <a:tc>
                  <a:txBody>
                    <a:bodyPr/>
                    <a:lstStyle/>
                    <a:p>
                      <a:pPr algn="ctr"/>
                      <a:r>
                        <a:rPr lang="de-DE" sz="1400" dirty="0"/>
                        <a:t>5</a:t>
                      </a:r>
                      <a:endParaRPr lang="de-AT" sz="1400" dirty="0"/>
                    </a:p>
                  </a:txBody>
                  <a:tcPr marL="89373" marR="89373"/>
                </a:tc>
                <a:extLst>
                  <a:ext uri="{0D108BD9-81ED-4DB2-BD59-A6C34878D82A}">
                    <a16:rowId xmlns:a16="http://schemas.microsoft.com/office/drawing/2014/main" val="976607268"/>
                  </a:ext>
                </a:extLst>
              </a:tr>
              <a:tr h="311738">
                <a:tc>
                  <a:txBody>
                    <a:bodyPr/>
                    <a:lstStyle/>
                    <a:p>
                      <a:r>
                        <a:rPr lang="de-AT" sz="1400" dirty="0"/>
                        <a:t>1.3.5</a:t>
                      </a:r>
                    </a:p>
                  </a:txBody>
                  <a:tcPr marL="89373" marR="89373"/>
                </a:tc>
                <a:tc>
                  <a:txBody>
                    <a:bodyPr/>
                    <a:lstStyle/>
                    <a:p>
                      <a:r>
                        <a:rPr lang="de-DE" sz="1400" dirty="0"/>
                        <a:t>IMD – </a:t>
                      </a:r>
                      <a:r>
                        <a:rPr lang="de-DE" sz="1400" dirty="0" err="1"/>
                        <a:t>Wettbewerbsregulatorik</a:t>
                      </a:r>
                      <a:r>
                        <a:rPr lang="de-DE" sz="1400" dirty="0"/>
                        <a:t> </a:t>
                      </a:r>
                      <a:r>
                        <a:rPr lang="de-DE" sz="1400" dirty="0" err="1"/>
                        <a:t>i.w.S</a:t>
                      </a:r>
                      <a:r>
                        <a:rPr lang="de-DE" sz="1400" dirty="0"/>
                        <a:t>.</a:t>
                      </a:r>
                      <a:endParaRPr lang="de-AT" sz="1400" dirty="0"/>
                    </a:p>
                  </a:txBody>
                  <a:tcPr marL="89373" marR="89373"/>
                </a:tc>
                <a:tc>
                  <a:txBody>
                    <a:bodyPr/>
                    <a:lstStyle/>
                    <a:p>
                      <a:pPr algn="ctr"/>
                      <a:r>
                        <a:rPr lang="de-DE" sz="1400" dirty="0"/>
                        <a:t>3</a:t>
                      </a:r>
                      <a:endParaRPr lang="de-AT" sz="1400" dirty="0"/>
                    </a:p>
                  </a:txBody>
                  <a:tcPr marL="89373" marR="89373"/>
                </a:tc>
                <a:extLst>
                  <a:ext uri="{0D108BD9-81ED-4DB2-BD59-A6C34878D82A}">
                    <a16:rowId xmlns:a16="http://schemas.microsoft.com/office/drawing/2014/main" val="1453507098"/>
                  </a:ext>
                </a:extLst>
              </a:tr>
            </a:tbl>
          </a:graphicData>
        </a:graphic>
      </p:graphicFrame>
      <p:sp>
        <p:nvSpPr>
          <p:cNvPr id="8" name="Textplatzhalter 7">
            <a:extLst>
              <a:ext uri="{FF2B5EF4-FFF2-40B4-BE49-F238E27FC236}">
                <a16:creationId xmlns:a16="http://schemas.microsoft.com/office/drawing/2014/main" id="{7FD045C3-C5FD-C3D8-840A-F3A00D67753E}"/>
              </a:ext>
            </a:extLst>
          </p:cNvPr>
          <p:cNvSpPr>
            <a:spLocks noGrp="1"/>
          </p:cNvSpPr>
          <p:nvPr>
            <p:ph type="body" sz="quarter" idx="13"/>
          </p:nvPr>
        </p:nvSpPr>
        <p:spPr/>
        <p:txBody>
          <a:bodyPr/>
          <a:lstStyle/>
          <a:p>
            <a:pPr>
              <a:lnSpc>
                <a:spcPct val="100000"/>
              </a:lnSpc>
            </a:pPr>
            <a:r>
              <a:rPr lang="de-AT" dirty="0">
                <a:solidFill>
                  <a:schemeClr val="bg1"/>
                </a:solidFill>
              </a:rPr>
              <a:t>Aufholpotenziale bei Recht &amp; Bürokratie, Anpassungsfähigkeit der Politik!</a:t>
            </a:r>
          </a:p>
        </p:txBody>
      </p:sp>
      <p:grpSp>
        <p:nvGrpSpPr>
          <p:cNvPr id="4" name="Gruppieren 3">
            <a:extLst>
              <a:ext uri="{FF2B5EF4-FFF2-40B4-BE49-F238E27FC236}">
                <a16:creationId xmlns:a16="http://schemas.microsoft.com/office/drawing/2014/main" id="{0DC51643-ECDB-B853-FC8A-FF1DC7706E35}"/>
              </a:ext>
            </a:extLst>
          </p:cNvPr>
          <p:cNvGrpSpPr/>
          <p:nvPr/>
        </p:nvGrpSpPr>
        <p:grpSpPr>
          <a:xfrm>
            <a:off x="8482544" y="4875164"/>
            <a:ext cx="3502065" cy="1003464"/>
            <a:chOff x="8482544" y="4875164"/>
            <a:chExt cx="3502065" cy="1003464"/>
          </a:xfrm>
        </p:grpSpPr>
        <p:sp>
          <p:nvSpPr>
            <p:cNvPr id="9" name="Shape 820">
              <a:extLst>
                <a:ext uri="{FF2B5EF4-FFF2-40B4-BE49-F238E27FC236}">
                  <a16:creationId xmlns:a16="http://schemas.microsoft.com/office/drawing/2014/main" id="{2BE01A94-CB0C-35A9-94D4-28FCD62493E2}"/>
                </a:ext>
              </a:extLst>
            </p:cNvPr>
            <p:cNvSpPr>
              <a:spLocks noChangeAspect="1"/>
            </p:cNvSpPr>
            <p:nvPr/>
          </p:nvSpPr>
          <p:spPr>
            <a:xfrm>
              <a:off x="9115719" y="4875164"/>
              <a:ext cx="2868890" cy="1003464"/>
            </a:xfrm>
            <a:custGeom>
              <a:avLst/>
              <a:gdLst>
                <a:gd name="connsiteX0" fmla="*/ 0 w 2868890"/>
                <a:gd name="connsiteY0" fmla="*/ 501732 h 1003464"/>
                <a:gd name="connsiteX1" fmla="*/ 501732 w 2868890"/>
                <a:gd name="connsiteY1" fmla="*/ 0 h 1003464"/>
                <a:gd name="connsiteX2" fmla="*/ 1160849 w 2868890"/>
                <a:gd name="connsiteY2" fmla="*/ 0 h 1003464"/>
                <a:gd name="connsiteX3" fmla="*/ 1819966 w 2868890"/>
                <a:gd name="connsiteY3" fmla="*/ 0 h 1003464"/>
                <a:gd name="connsiteX4" fmla="*/ 2367158 w 2868890"/>
                <a:gd name="connsiteY4" fmla="*/ 0 h 1003464"/>
                <a:gd name="connsiteX5" fmla="*/ 2868890 w 2868890"/>
                <a:gd name="connsiteY5" fmla="*/ 501732 h 1003464"/>
                <a:gd name="connsiteX6" fmla="*/ 2868890 w 2868890"/>
                <a:gd name="connsiteY6" fmla="*/ 501732 h 1003464"/>
                <a:gd name="connsiteX7" fmla="*/ 2367158 w 2868890"/>
                <a:gd name="connsiteY7" fmla="*/ 1003464 h 1003464"/>
                <a:gd name="connsiteX8" fmla="*/ 1801312 w 2868890"/>
                <a:gd name="connsiteY8" fmla="*/ 1003464 h 1003464"/>
                <a:gd name="connsiteX9" fmla="*/ 1142195 w 2868890"/>
                <a:gd name="connsiteY9" fmla="*/ 1003464 h 1003464"/>
                <a:gd name="connsiteX10" fmla="*/ 501732 w 2868890"/>
                <a:gd name="connsiteY10" fmla="*/ 1003464 h 1003464"/>
                <a:gd name="connsiteX11" fmla="*/ 0 w 2868890"/>
                <a:gd name="connsiteY11" fmla="*/ 501732 h 1003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868890" h="1003464" fill="none" extrusionOk="0">
                  <a:moveTo>
                    <a:pt x="0" y="501732"/>
                  </a:moveTo>
                  <a:cubicBezTo>
                    <a:pt x="6215" y="288997"/>
                    <a:pt x="231812" y="11058"/>
                    <a:pt x="501732" y="0"/>
                  </a:cubicBezTo>
                  <a:cubicBezTo>
                    <a:pt x="650431" y="-28878"/>
                    <a:pt x="914994" y="667"/>
                    <a:pt x="1160849" y="0"/>
                  </a:cubicBezTo>
                  <a:cubicBezTo>
                    <a:pt x="1406704" y="-667"/>
                    <a:pt x="1627883" y="11921"/>
                    <a:pt x="1819966" y="0"/>
                  </a:cubicBezTo>
                  <a:cubicBezTo>
                    <a:pt x="2012049" y="-11921"/>
                    <a:pt x="2190284" y="-9512"/>
                    <a:pt x="2367158" y="0"/>
                  </a:cubicBezTo>
                  <a:cubicBezTo>
                    <a:pt x="2636483" y="-11622"/>
                    <a:pt x="2857975" y="265722"/>
                    <a:pt x="2868890" y="501732"/>
                  </a:cubicBezTo>
                  <a:lnTo>
                    <a:pt x="2868890" y="501732"/>
                  </a:lnTo>
                  <a:cubicBezTo>
                    <a:pt x="2849530" y="720591"/>
                    <a:pt x="2685393" y="995107"/>
                    <a:pt x="2367158" y="1003464"/>
                  </a:cubicBezTo>
                  <a:cubicBezTo>
                    <a:pt x="2126761" y="1030850"/>
                    <a:pt x="2077661" y="1022599"/>
                    <a:pt x="1801312" y="1003464"/>
                  </a:cubicBezTo>
                  <a:cubicBezTo>
                    <a:pt x="1524963" y="984329"/>
                    <a:pt x="1390571" y="973211"/>
                    <a:pt x="1142195" y="1003464"/>
                  </a:cubicBezTo>
                  <a:cubicBezTo>
                    <a:pt x="893819" y="1033717"/>
                    <a:pt x="806609" y="1028920"/>
                    <a:pt x="501732" y="1003464"/>
                  </a:cubicBezTo>
                  <a:cubicBezTo>
                    <a:pt x="238326" y="1030577"/>
                    <a:pt x="-15329" y="786915"/>
                    <a:pt x="0" y="501732"/>
                  </a:cubicBezTo>
                  <a:close/>
                </a:path>
                <a:path w="2868890" h="1003464" stroke="0" extrusionOk="0">
                  <a:moveTo>
                    <a:pt x="0" y="501732"/>
                  </a:moveTo>
                  <a:cubicBezTo>
                    <a:pt x="-32368" y="204667"/>
                    <a:pt x="167310" y="21514"/>
                    <a:pt x="501732" y="0"/>
                  </a:cubicBezTo>
                  <a:cubicBezTo>
                    <a:pt x="660707" y="26612"/>
                    <a:pt x="966614" y="-22629"/>
                    <a:pt x="1160849" y="0"/>
                  </a:cubicBezTo>
                  <a:cubicBezTo>
                    <a:pt x="1355084" y="22629"/>
                    <a:pt x="1485853" y="13058"/>
                    <a:pt x="1764004" y="0"/>
                  </a:cubicBezTo>
                  <a:cubicBezTo>
                    <a:pt x="2042156" y="-13058"/>
                    <a:pt x="2079509" y="-1080"/>
                    <a:pt x="2367158" y="0"/>
                  </a:cubicBezTo>
                  <a:cubicBezTo>
                    <a:pt x="2627176" y="-55017"/>
                    <a:pt x="2876633" y="195980"/>
                    <a:pt x="2868890" y="501732"/>
                  </a:cubicBezTo>
                  <a:lnTo>
                    <a:pt x="2868890" y="501732"/>
                  </a:lnTo>
                  <a:cubicBezTo>
                    <a:pt x="2813193" y="742311"/>
                    <a:pt x="2670292" y="961095"/>
                    <a:pt x="2367158" y="1003464"/>
                  </a:cubicBezTo>
                  <a:cubicBezTo>
                    <a:pt x="2209023" y="998299"/>
                    <a:pt x="2026256" y="1022495"/>
                    <a:pt x="1708041" y="1003464"/>
                  </a:cubicBezTo>
                  <a:cubicBezTo>
                    <a:pt x="1389826" y="984433"/>
                    <a:pt x="1300256" y="992639"/>
                    <a:pt x="1123541" y="1003464"/>
                  </a:cubicBezTo>
                  <a:cubicBezTo>
                    <a:pt x="946826" y="1014289"/>
                    <a:pt x="639879" y="986645"/>
                    <a:pt x="501732" y="1003464"/>
                  </a:cubicBezTo>
                  <a:cubicBezTo>
                    <a:pt x="261025" y="1033226"/>
                    <a:pt x="26027" y="817574"/>
                    <a:pt x="0" y="501732"/>
                  </a:cubicBezTo>
                  <a:close/>
                </a:path>
              </a:pathLst>
            </a:custGeom>
            <a:solidFill>
              <a:schemeClr val="bg2">
                <a:lumMod val="25000"/>
              </a:schemeClr>
            </a:solidFill>
            <a:ln w="12700">
              <a:solidFill>
                <a:schemeClr val="tx1"/>
              </a:solidFill>
              <a:miter lim="400000"/>
              <a:extLst>
                <a:ext uri="{C807C97D-BFC1-408E-A445-0C87EB9F89A2}">
                  <ask:lineSketchStyleProps xmlns:ask="http://schemas.microsoft.com/office/drawing/2018/sketchyshapes" sd="1219033472">
                    <a:prstGeom prst="roundRect">
                      <a:avLst>
                        <a:gd name="adj" fmla="val 50000"/>
                      </a:avLst>
                    </a:prstGeom>
                    <ask:type>
                      <ask:lineSketchFreehand/>
                    </ask:type>
                  </ask:lineSketchStyleProps>
                </a:ext>
              </a:extLst>
            </a:ln>
          </p:spPr>
          <p:txBody>
            <a:bodyPr lIns="71437" tIns="71437" rIns="71437" bIns="71437" anchor="ctr"/>
            <a:lstStyle/>
            <a:p>
              <a:pPr>
                <a:defRPr sz="3200">
                  <a:solidFill>
                    <a:srgbClr val="FFFFFF"/>
                  </a:solidFill>
                </a:defRPr>
              </a:pPr>
              <a:endParaRPr dirty="0"/>
            </a:p>
          </p:txBody>
        </p:sp>
        <p:sp>
          <p:nvSpPr>
            <p:cNvPr id="10" name="Textplatzhalter 13">
              <a:extLst>
                <a:ext uri="{FF2B5EF4-FFF2-40B4-BE49-F238E27FC236}">
                  <a16:creationId xmlns:a16="http://schemas.microsoft.com/office/drawing/2014/main" id="{AEFCDD0C-C5AD-FDA0-CC59-F452FEF19C89}"/>
                </a:ext>
              </a:extLst>
            </p:cNvPr>
            <p:cNvSpPr txBox="1">
              <a:spLocks/>
            </p:cNvSpPr>
            <p:nvPr/>
          </p:nvSpPr>
          <p:spPr>
            <a:xfrm>
              <a:off x="8482544" y="5118756"/>
              <a:ext cx="2270324" cy="630719"/>
            </a:xfrm>
            <a:prstGeom prst="rect">
              <a:avLst/>
            </a:prstGeom>
          </p:spPr>
          <p:txBody>
            <a:bodyPr anchor="ctr">
              <a:noAutofit/>
            </a:bodyPr>
            <a:lstStyle>
              <a:lvl1pPr marL="0" indent="0" algn="l" defTabSz="914400" rtl="0" eaLnBrk="1" latinLnBrk="0" hangingPunct="1">
                <a:lnSpc>
                  <a:spcPts val="2200"/>
                </a:lnSpc>
                <a:spcBef>
                  <a:spcPts val="0"/>
                </a:spcBef>
                <a:buFont typeface="Arial" panose="020B0604020202020204" pitchFamily="34" charset="0"/>
                <a:buNone/>
                <a:defRPr sz="2000" b="0" i="0" kern="1200">
                  <a:solidFill>
                    <a:schemeClr val="bg2"/>
                  </a:solidFill>
                  <a:latin typeface="Segoe UI" panose="020B0502040204020203" pitchFamily="34" charset="0"/>
                  <a:ea typeface="+mn-ea"/>
                  <a:cs typeface="Segoe UI" panose="020B0502040204020203" pitchFamily="34" charset="0"/>
                </a:defRPr>
              </a:lvl1pPr>
              <a:lvl2pPr marL="457200" indent="0" algn="l" defTabSz="914400" rtl="0" eaLnBrk="1" latinLnBrk="0" hangingPunct="1">
                <a:lnSpc>
                  <a:spcPct val="90000"/>
                </a:lnSpc>
                <a:spcBef>
                  <a:spcPts val="500"/>
                </a:spcBef>
                <a:buFont typeface="Wingdings" panose="05000000000000000000" pitchFamily="2" charset="2"/>
                <a:buNone/>
                <a:defRPr sz="1800" b="0" i="0" kern="1200">
                  <a:solidFill>
                    <a:schemeClr val="bg2"/>
                  </a:solidFill>
                  <a:latin typeface="Segoe UI" panose="020B0502040204020203" pitchFamily="34" charset="0"/>
                  <a:ea typeface="+mn-ea"/>
                  <a:cs typeface="Segoe UI" panose="020B0502040204020203"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600" b="0" i="0" kern="1200">
                  <a:solidFill>
                    <a:schemeClr val="bg2"/>
                  </a:solidFill>
                  <a:latin typeface="Segoe UI" panose="020B0502040204020203" pitchFamily="34" charset="0"/>
                  <a:ea typeface="+mn-ea"/>
                  <a:cs typeface="Segoe UI" panose="020B0502040204020203"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400" b="0" i="0" kern="1200">
                  <a:solidFill>
                    <a:schemeClr val="bg2"/>
                  </a:solidFill>
                  <a:latin typeface="Segoe UI" panose="020B0502040204020203" pitchFamily="34" charset="0"/>
                  <a:ea typeface="+mn-ea"/>
                  <a:cs typeface="Segoe UI" panose="020B0502040204020203" pitchFamily="34" charset="0"/>
                </a:defRPr>
              </a:lvl4pPr>
              <a:lvl5pPr marL="1828800" indent="0" algn="l" defTabSz="914400" rtl="0" eaLnBrk="1" latinLnBrk="0" hangingPunct="1">
                <a:lnSpc>
                  <a:spcPct val="90000"/>
                </a:lnSpc>
                <a:spcBef>
                  <a:spcPts val="500"/>
                </a:spcBef>
                <a:buFont typeface="Courier New" panose="02070309020205020404" pitchFamily="49" charset="0"/>
                <a:buNone/>
                <a:defRPr sz="1400" b="0" i="0" kern="1200">
                  <a:solidFill>
                    <a:schemeClr val="bg2"/>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de-DE" sz="2600" dirty="0"/>
                <a:t>Note 4</a:t>
              </a:r>
            </a:p>
          </p:txBody>
        </p:sp>
        <p:pic>
          <p:nvPicPr>
            <p:cNvPr id="11" name="Grafik 10" descr="Bleistift">
              <a:extLst>
                <a:ext uri="{FF2B5EF4-FFF2-40B4-BE49-F238E27FC236}">
                  <a16:creationId xmlns:a16="http://schemas.microsoft.com/office/drawing/2014/main" id="{F6265523-B401-6226-761B-597D698A98E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0784264" y="5059606"/>
              <a:ext cx="619676" cy="619676"/>
            </a:xfrm>
            <a:prstGeom prst="rect">
              <a:avLst/>
            </a:prstGeom>
          </p:spPr>
        </p:pic>
      </p:grpSp>
      <p:sp>
        <p:nvSpPr>
          <p:cNvPr id="15" name="Foliennummernplatzhalter 14">
            <a:extLst>
              <a:ext uri="{FF2B5EF4-FFF2-40B4-BE49-F238E27FC236}">
                <a16:creationId xmlns:a16="http://schemas.microsoft.com/office/drawing/2014/main" id="{C88739D6-358A-7462-7F14-219269ED80F9}"/>
              </a:ext>
            </a:extLst>
          </p:cNvPr>
          <p:cNvSpPr>
            <a:spLocks noGrp="1"/>
          </p:cNvSpPr>
          <p:nvPr>
            <p:ph type="sldNum" sz="quarter" idx="14"/>
          </p:nvPr>
        </p:nvSpPr>
        <p:spPr/>
        <p:txBody>
          <a:bodyPr/>
          <a:lstStyle/>
          <a:p>
            <a:fld id="{59C4F3FA-A2F1-9148-970C-1E5A4D250138}" type="slidenum">
              <a:rPr lang="de-DE" smtClean="0"/>
              <a:pPr/>
              <a:t>11</a:t>
            </a:fld>
            <a:endParaRPr lang="de-DE" dirty="0"/>
          </a:p>
        </p:txBody>
      </p:sp>
      <p:sp>
        <p:nvSpPr>
          <p:cNvPr id="7" name="TextBox 72">
            <a:extLst>
              <a:ext uri="{FF2B5EF4-FFF2-40B4-BE49-F238E27FC236}">
                <a16:creationId xmlns:a16="http://schemas.microsoft.com/office/drawing/2014/main" id="{80CDFDF9-0591-4F7A-2A98-EB880A6E6173}"/>
              </a:ext>
            </a:extLst>
          </p:cNvPr>
          <p:cNvSpPr txBox="1"/>
          <p:nvPr/>
        </p:nvSpPr>
        <p:spPr>
          <a:xfrm>
            <a:off x="8986236" y="6199951"/>
            <a:ext cx="2417704" cy="576000"/>
          </a:xfrm>
          <a:custGeom>
            <a:avLst/>
            <a:gdLst>
              <a:gd name="connsiteX0" fmla="*/ 0 w 2417704"/>
              <a:gd name="connsiteY0" fmla="*/ 0 h 576000"/>
              <a:gd name="connsiteX1" fmla="*/ 652780 w 2417704"/>
              <a:gd name="connsiteY1" fmla="*/ 0 h 576000"/>
              <a:gd name="connsiteX2" fmla="*/ 1233029 w 2417704"/>
              <a:gd name="connsiteY2" fmla="*/ 0 h 576000"/>
              <a:gd name="connsiteX3" fmla="*/ 1813278 w 2417704"/>
              <a:gd name="connsiteY3" fmla="*/ 0 h 576000"/>
              <a:gd name="connsiteX4" fmla="*/ 2417704 w 2417704"/>
              <a:gd name="connsiteY4" fmla="*/ 0 h 576000"/>
              <a:gd name="connsiteX5" fmla="*/ 2417704 w 2417704"/>
              <a:gd name="connsiteY5" fmla="*/ 576000 h 576000"/>
              <a:gd name="connsiteX6" fmla="*/ 1861632 w 2417704"/>
              <a:gd name="connsiteY6" fmla="*/ 576000 h 576000"/>
              <a:gd name="connsiteX7" fmla="*/ 1305560 w 2417704"/>
              <a:gd name="connsiteY7" fmla="*/ 576000 h 576000"/>
              <a:gd name="connsiteX8" fmla="*/ 725311 w 2417704"/>
              <a:gd name="connsiteY8" fmla="*/ 576000 h 576000"/>
              <a:gd name="connsiteX9" fmla="*/ 0 w 2417704"/>
              <a:gd name="connsiteY9" fmla="*/ 576000 h 576000"/>
              <a:gd name="connsiteX10" fmla="*/ 0 w 2417704"/>
              <a:gd name="connsiteY10" fmla="*/ 0 h 57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17704" h="576000" fill="none" extrusionOk="0">
                <a:moveTo>
                  <a:pt x="0" y="0"/>
                </a:moveTo>
                <a:cubicBezTo>
                  <a:pt x="225828" y="-31095"/>
                  <a:pt x="373042" y="32588"/>
                  <a:pt x="652780" y="0"/>
                </a:cubicBezTo>
                <a:cubicBezTo>
                  <a:pt x="932518" y="-32588"/>
                  <a:pt x="1030805" y="-1977"/>
                  <a:pt x="1233029" y="0"/>
                </a:cubicBezTo>
                <a:cubicBezTo>
                  <a:pt x="1435253" y="1977"/>
                  <a:pt x="1583980" y="25162"/>
                  <a:pt x="1813278" y="0"/>
                </a:cubicBezTo>
                <a:cubicBezTo>
                  <a:pt x="2042576" y="-25162"/>
                  <a:pt x="2196687" y="-23316"/>
                  <a:pt x="2417704" y="0"/>
                </a:cubicBezTo>
                <a:cubicBezTo>
                  <a:pt x="2411164" y="284962"/>
                  <a:pt x="2427129" y="449475"/>
                  <a:pt x="2417704" y="576000"/>
                </a:cubicBezTo>
                <a:cubicBezTo>
                  <a:pt x="2265524" y="600113"/>
                  <a:pt x="2104648" y="564986"/>
                  <a:pt x="1861632" y="576000"/>
                </a:cubicBezTo>
                <a:cubicBezTo>
                  <a:pt x="1618616" y="587014"/>
                  <a:pt x="1557535" y="561463"/>
                  <a:pt x="1305560" y="576000"/>
                </a:cubicBezTo>
                <a:cubicBezTo>
                  <a:pt x="1053585" y="590537"/>
                  <a:pt x="863736" y="573668"/>
                  <a:pt x="725311" y="576000"/>
                </a:cubicBezTo>
                <a:cubicBezTo>
                  <a:pt x="586886" y="578332"/>
                  <a:pt x="149960" y="567357"/>
                  <a:pt x="0" y="576000"/>
                </a:cubicBezTo>
                <a:cubicBezTo>
                  <a:pt x="-25104" y="457022"/>
                  <a:pt x="-19593" y="245664"/>
                  <a:pt x="0" y="0"/>
                </a:cubicBezTo>
                <a:close/>
              </a:path>
              <a:path w="2417704" h="576000" stroke="0" extrusionOk="0">
                <a:moveTo>
                  <a:pt x="0" y="0"/>
                </a:moveTo>
                <a:cubicBezTo>
                  <a:pt x="290337" y="17379"/>
                  <a:pt x="464314" y="-29317"/>
                  <a:pt x="604426" y="0"/>
                </a:cubicBezTo>
                <a:cubicBezTo>
                  <a:pt x="744538" y="29317"/>
                  <a:pt x="951911" y="4019"/>
                  <a:pt x="1184675" y="0"/>
                </a:cubicBezTo>
                <a:cubicBezTo>
                  <a:pt x="1417439" y="-4019"/>
                  <a:pt x="1605260" y="-9548"/>
                  <a:pt x="1813278" y="0"/>
                </a:cubicBezTo>
                <a:cubicBezTo>
                  <a:pt x="2021296" y="9548"/>
                  <a:pt x="2198661" y="27648"/>
                  <a:pt x="2417704" y="0"/>
                </a:cubicBezTo>
                <a:cubicBezTo>
                  <a:pt x="2423500" y="128928"/>
                  <a:pt x="2392799" y="288687"/>
                  <a:pt x="2417704" y="576000"/>
                </a:cubicBezTo>
                <a:cubicBezTo>
                  <a:pt x="2217667" y="571931"/>
                  <a:pt x="2017744" y="592644"/>
                  <a:pt x="1885809" y="576000"/>
                </a:cubicBezTo>
                <a:cubicBezTo>
                  <a:pt x="1753875" y="559356"/>
                  <a:pt x="1533804" y="599182"/>
                  <a:pt x="1353914" y="576000"/>
                </a:cubicBezTo>
                <a:cubicBezTo>
                  <a:pt x="1174025" y="552818"/>
                  <a:pt x="1057743" y="582382"/>
                  <a:pt x="797842" y="576000"/>
                </a:cubicBezTo>
                <a:cubicBezTo>
                  <a:pt x="537941" y="569618"/>
                  <a:pt x="313677" y="548925"/>
                  <a:pt x="0" y="576000"/>
                </a:cubicBezTo>
                <a:cubicBezTo>
                  <a:pt x="23227" y="444508"/>
                  <a:pt x="23001" y="148703"/>
                  <a:pt x="0" y="0"/>
                </a:cubicBezTo>
                <a:close/>
              </a:path>
            </a:pathLst>
          </a:custGeom>
          <a:solidFill>
            <a:schemeClr val="accent5">
              <a:lumMod val="20000"/>
              <a:lumOff val="80000"/>
            </a:schemeClr>
          </a:solidFill>
          <a:ln w="9525">
            <a:solidFill>
              <a:schemeClr val="tx1"/>
            </a:solidFill>
            <a:extLst>
              <a:ext uri="{C807C97D-BFC1-408E-A445-0C87EB9F89A2}">
                <ask:lineSketchStyleProps xmlns:ask="http://schemas.microsoft.com/office/drawing/2018/sketchyshapes" sd="1617499634">
                  <a:prstGeom prst="rect">
                    <a:avLst/>
                  </a:prstGeom>
                  <ask:type>
                    <ask:lineSketchFreehand/>
                  </ask:type>
                </ask:lineSketchStyleProps>
              </a:ext>
            </a:extLst>
          </a:ln>
        </p:spPr>
        <p:txBody>
          <a:bodyPr wrap="square" lIns="91440" rIns="9144" rtlCol="0" anchor="ctr" anchorCtr="0">
            <a:noAutofit/>
          </a:bodyPr>
          <a:lstStyle/>
          <a:p>
            <a:pPr algn="ctr">
              <a:spcBef>
                <a:spcPts val="1200"/>
              </a:spcBef>
            </a:pPr>
            <a:r>
              <a:rPr lang="de-AT" sz="1400" baseline="30000" noProof="0" dirty="0">
                <a:latin typeface="Montserrat SemiBold" panose="00000700000000000000" pitchFamily="50" charset="0"/>
                <a:cs typeface="Adobe Arabic" panose="02040503050201020203" pitchFamily="18" charset="-78"/>
              </a:rPr>
              <a:t>METAZIEL  1</a:t>
            </a:r>
          </a:p>
          <a:p>
            <a:pPr algn="ctr">
              <a:spcBef>
                <a:spcPts val="600"/>
              </a:spcBef>
              <a:spcAft>
                <a:spcPts val="600"/>
              </a:spcAft>
            </a:pPr>
            <a:r>
              <a:rPr lang="de-AT" sz="1400" baseline="30000" noProof="0" dirty="0">
                <a:latin typeface="Montserrat SemiBold" panose="00000700000000000000" pitchFamily="50" charset="0"/>
                <a:cs typeface="Adobe Arabic" panose="02040503050201020203" pitchFamily="18" charset="-78"/>
              </a:rPr>
              <a:t>Standortsicherung</a:t>
            </a:r>
            <a:endParaRPr lang="de-AT" sz="1400" i="0" u="none" strike="noStrike" baseline="30000" noProof="0" dirty="0">
              <a:latin typeface="Montserrat SemiBold" panose="00000700000000000000" pitchFamily="50" charset="0"/>
              <a:cs typeface="Adobe Arabic" panose="02040503050201020203" pitchFamily="18" charset="-78"/>
            </a:endParaRPr>
          </a:p>
        </p:txBody>
      </p:sp>
    </p:spTree>
    <p:extLst>
      <p:ext uri="{BB962C8B-B14F-4D97-AF65-F5344CB8AC3E}">
        <p14:creationId xmlns:p14="http://schemas.microsoft.com/office/powerpoint/2010/main" val="6972824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A2CD6E-A175-D727-26A3-226029E6FA3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4137641-EFFA-1FFC-37EE-2BF343E0928A}"/>
              </a:ext>
            </a:extLst>
          </p:cNvPr>
          <p:cNvSpPr>
            <a:spLocks noGrp="1"/>
          </p:cNvSpPr>
          <p:nvPr>
            <p:ph type="title"/>
          </p:nvPr>
        </p:nvSpPr>
        <p:spPr>
          <a:xfrm>
            <a:off x="839788" y="506092"/>
            <a:ext cx="11075404" cy="1041644"/>
          </a:xfrm>
        </p:spPr>
        <p:txBody>
          <a:bodyPr anchor="t">
            <a:normAutofit/>
          </a:bodyPr>
          <a:lstStyle/>
          <a:p>
            <a:r>
              <a:rPr lang="de-AT" b="0" dirty="0"/>
              <a:t>1.4 ARBEITS- </a:t>
            </a:r>
            <a:r>
              <a:rPr lang="de-AT" dirty="0"/>
              <a:t>UND LEISTUNGS</a:t>
            </a:r>
            <a:r>
              <a:rPr lang="de-AT" b="0" dirty="0"/>
              <a:t>ANREIZE</a:t>
            </a:r>
          </a:p>
        </p:txBody>
      </p:sp>
      <p:sp>
        <p:nvSpPr>
          <p:cNvPr id="3" name="Inhaltsplatzhalter 2">
            <a:extLst>
              <a:ext uri="{FF2B5EF4-FFF2-40B4-BE49-F238E27FC236}">
                <a16:creationId xmlns:a16="http://schemas.microsoft.com/office/drawing/2014/main" id="{3533258C-4F2E-21EE-C8D1-4CC9FC62B73F}"/>
              </a:ext>
            </a:extLst>
          </p:cNvPr>
          <p:cNvSpPr>
            <a:spLocks noGrp="1"/>
          </p:cNvSpPr>
          <p:nvPr>
            <p:ph sz="quarter" idx="4"/>
          </p:nvPr>
        </p:nvSpPr>
        <p:spPr>
          <a:xfrm>
            <a:off x="5938886" y="1331353"/>
            <a:ext cx="5641178" cy="3983550"/>
          </a:xfrm>
        </p:spPr>
        <p:txBody>
          <a:bodyPr wrap="square">
            <a:noAutofit/>
          </a:bodyPr>
          <a:lstStyle/>
          <a:p>
            <a:pPr marL="216000">
              <a:lnSpc>
                <a:spcPct val="110000"/>
              </a:lnSpc>
              <a:spcBef>
                <a:spcPts val="600"/>
              </a:spcBef>
              <a:buFont typeface="Symbol" panose="05050102010706020507" pitchFamily="18" charset="2"/>
              <a:buChar char="-"/>
            </a:pPr>
            <a:r>
              <a:rPr lang="de-AT" sz="1400" dirty="0"/>
              <a:t>Hohe effektive Grenzsteuersätze im Durchschnitt mit Rang 19 unter 24 </a:t>
            </a:r>
            <a:r>
              <a:rPr lang="de-AT" sz="1400" b="1" dirty="0">
                <a:solidFill>
                  <a:schemeClr val="bg2">
                    <a:lumMod val="25000"/>
                  </a:schemeClr>
                </a:solidFill>
                <a:hlinkClick r:id="rId3"/>
              </a:rPr>
              <a:t>(LINK)</a:t>
            </a:r>
            <a:r>
              <a:rPr lang="de-AT" sz="1400" dirty="0"/>
              <a:t>.</a:t>
            </a:r>
          </a:p>
          <a:p>
            <a:pPr marL="216000">
              <a:lnSpc>
                <a:spcPct val="110000"/>
              </a:lnSpc>
              <a:spcBef>
                <a:spcPts val="600"/>
              </a:spcBef>
              <a:buFont typeface="Symbol" panose="05050102010706020507" pitchFamily="18" charset="2"/>
              <a:buChar char="-"/>
            </a:pPr>
            <a:r>
              <a:rPr lang="de-AT" sz="1400" dirty="0"/>
              <a:t>Hohe Grenzsteuersätze primär durch Steuern und SV-Abgaben </a:t>
            </a:r>
            <a:r>
              <a:rPr lang="de-AT" sz="1400" b="1" dirty="0">
                <a:solidFill>
                  <a:schemeClr val="bg2">
                    <a:lumMod val="25000"/>
                  </a:schemeClr>
                </a:solidFill>
                <a:hlinkClick r:id="rId4"/>
              </a:rPr>
              <a:t>(LINK)</a:t>
            </a:r>
            <a:r>
              <a:rPr lang="de-AT" sz="1400" dirty="0"/>
              <a:t>.</a:t>
            </a:r>
          </a:p>
          <a:p>
            <a:pPr marL="216000">
              <a:lnSpc>
                <a:spcPct val="110000"/>
              </a:lnSpc>
              <a:spcBef>
                <a:spcPts val="600"/>
              </a:spcBef>
              <a:buFont typeface="Symbol" panose="05050102010706020507" pitchFamily="18" charset="2"/>
              <a:buChar char="-"/>
            </a:pPr>
            <a:r>
              <a:rPr lang="de-AT" sz="1400" dirty="0"/>
              <a:t>Überdurchschnittlich hohe Nettoersatzraten in der Arbeitslosigkeit im Durchschnitt mit Rang 18 unter 24 </a:t>
            </a:r>
            <a:r>
              <a:rPr lang="de-AT" sz="1400" b="1" dirty="0">
                <a:solidFill>
                  <a:schemeClr val="bg2">
                    <a:lumMod val="25000"/>
                  </a:schemeClr>
                </a:solidFill>
                <a:hlinkClick r:id="rId5"/>
              </a:rPr>
              <a:t>(LINK)</a:t>
            </a:r>
            <a:r>
              <a:rPr lang="de-AT" sz="1400" dirty="0"/>
              <a:t>.</a:t>
            </a:r>
          </a:p>
          <a:p>
            <a:pPr marL="216000">
              <a:lnSpc>
                <a:spcPct val="110000"/>
              </a:lnSpc>
              <a:spcBef>
                <a:spcPts val="600"/>
              </a:spcBef>
              <a:buFont typeface="Symbol" panose="05050102010706020507" pitchFamily="18" charset="2"/>
              <a:buChar char="-"/>
            </a:pPr>
            <a:r>
              <a:rPr lang="de-AT" sz="1400" dirty="0"/>
              <a:t>Einkommen (der Familienmitglieder) sowie Leistungshöhen bestimmen die Nettoersatzraten </a:t>
            </a:r>
            <a:r>
              <a:rPr lang="de-AT" sz="1400" b="1" dirty="0">
                <a:solidFill>
                  <a:schemeClr val="bg2">
                    <a:lumMod val="25000"/>
                  </a:schemeClr>
                </a:solidFill>
                <a:hlinkClick r:id="rId6"/>
              </a:rPr>
              <a:t>(LINK)</a:t>
            </a:r>
            <a:r>
              <a:rPr lang="de-AT" sz="1400" dirty="0"/>
              <a:t>.</a:t>
            </a:r>
          </a:p>
          <a:p>
            <a:pPr marL="216000">
              <a:lnSpc>
                <a:spcPct val="110000"/>
              </a:lnSpc>
              <a:spcBef>
                <a:spcPts val="600"/>
              </a:spcBef>
              <a:buFont typeface="Symbol" panose="05050102010706020507" pitchFamily="18" charset="2"/>
              <a:buChar char="-"/>
            </a:pPr>
            <a:r>
              <a:rPr lang="de-AT" sz="1400" dirty="0"/>
              <a:t>Mittlere Position bei </a:t>
            </a:r>
            <a:r>
              <a:rPr lang="de-AT" sz="1400" dirty="0" err="1"/>
              <a:t>Tax</a:t>
            </a:r>
            <a:r>
              <a:rPr lang="de-AT" sz="1400" dirty="0"/>
              <a:t> Competitiveness Index von </a:t>
            </a:r>
            <a:r>
              <a:rPr lang="de-AT" sz="1400" dirty="0" err="1"/>
              <a:t>Tax</a:t>
            </a:r>
            <a:r>
              <a:rPr lang="de-AT" sz="1400" dirty="0"/>
              <a:t> </a:t>
            </a:r>
            <a:r>
              <a:rPr lang="de-AT" sz="1400" dirty="0" err="1"/>
              <a:t>Foundation</a:t>
            </a:r>
            <a:r>
              <a:rPr lang="de-AT" sz="1400" dirty="0"/>
              <a:t> </a:t>
            </a:r>
            <a:r>
              <a:rPr lang="de-AT" sz="1400" b="1" dirty="0">
                <a:solidFill>
                  <a:schemeClr val="bg2">
                    <a:lumMod val="25000"/>
                  </a:schemeClr>
                </a:solidFill>
                <a:hlinkClick r:id="rId7"/>
              </a:rPr>
              <a:t>(LINK)</a:t>
            </a:r>
            <a:r>
              <a:rPr lang="de-AT" sz="1400" dirty="0"/>
              <a:t>.</a:t>
            </a:r>
          </a:p>
        </p:txBody>
      </p:sp>
      <p:graphicFrame>
        <p:nvGraphicFramePr>
          <p:cNvPr id="6" name="Tabelle 6">
            <a:extLst>
              <a:ext uri="{FF2B5EF4-FFF2-40B4-BE49-F238E27FC236}">
                <a16:creationId xmlns:a16="http://schemas.microsoft.com/office/drawing/2014/main" id="{5039C967-911D-5A31-6E5E-2D7DAA4A707C}"/>
              </a:ext>
            </a:extLst>
          </p:cNvPr>
          <p:cNvGraphicFramePr>
            <a:graphicFrameLocks noGrp="1"/>
          </p:cNvGraphicFramePr>
          <p:nvPr>
            <p:ph type="tbl" sz="quarter" idx="12"/>
            <p:extLst>
              <p:ext uri="{D42A27DB-BD31-4B8C-83A1-F6EECF244321}">
                <p14:modId xmlns:p14="http://schemas.microsoft.com/office/powerpoint/2010/main" val="3484160029"/>
              </p:ext>
            </p:extLst>
          </p:nvPr>
        </p:nvGraphicFramePr>
        <p:xfrm>
          <a:off x="770719" y="1329892"/>
          <a:ext cx="4954588" cy="2011680"/>
        </p:xfrm>
        <a:graphic>
          <a:graphicData uri="http://schemas.openxmlformats.org/drawingml/2006/table">
            <a:tbl>
              <a:tblPr firstRow="1" bandRow="1">
                <a:tableStyleId>{21E4AEA4-8DFA-4A89-87EB-49C32662AFE0}</a:tableStyleId>
              </a:tblPr>
              <a:tblGrid>
                <a:gridCol w="686606">
                  <a:extLst>
                    <a:ext uri="{9D8B030D-6E8A-4147-A177-3AD203B41FA5}">
                      <a16:colId xmlns:a16="http://schemas.microsoft.com/office/drawing/2014/main" val="2164763677"/>
                    </a:ext>
                  </a:extLst>
                </a:gridCol>
                <a:gridCol w="3614390">
                  <a:extLst>
                    <a:ext uri="{9D8B030D-6E8A-4147-A177-3AD203B41FA5}">
                      <a16:colId xmlns:a16="http://schemas.microsoft.com/office/drawing/2014/main" val="2786846314"/>
                    </a:ext>
                  </a:extLst>
                </a:gridCol>
                <a:gridCol w="653592">
                  <a:extLst>
                    <a:ext uri="{9D8B030D-6E8A-4147-A177-3AD203B41FA5}">
                      <a16:colId xmlns:a16="http://schemas.microsoft.com/office/drawing/2014/main" val="1672731914"/>
                    </a:ext>
                  </a:extLst>
                </a:gridCol>
              </a:tblGrid>
              <a:tr h="327426">
                <a:tc>
                  <a:txBody>
                    <a:bodyPr/>
                    <a:lstStyle/>
                    <a:p>
                      <a:endParaRPr lang="de-AT" sz="1600" dirty="0"/>
                    </a:p>
                  </a:txBody>
                  <a:tcPr marL="89373" marR="89373">
                    <a:solidFill>
                      <a:schemeClr val="bg2">
                        <a:lumMod val="25000"/>
                      </a:schemeClr>
                    </a:solidFill>
                  </a:tcPr>
                </a:tc>
                <a:tc>
                  <a:txBody>
                    <a:bodyPr/>
                    <a:lstStyle/>
                    <a:p>
                      <a:r>
                        <a:rPr lang="de-AT" sz="1600" dirty="0"/>
                        <a:t>Indikator</a:t>
                      </a:r>
                    </a:p>
                  </a:txBody>
                  <a:tcPr marL="89373" marR="89373">
                    <a:solidFill>
                      <a:schemeClr val="bg2">
                        <a:lumMod val="25000"/>
                      </a:schemeClr>
                    </a:solidFill>
                  </a:tcPr>
                </a:tc>
                <a:tc>
                  <a:txBody>
                    <a:bodyPr/>
                    <a:lstStyle/>
                    <a:p>
                      <a:pPr algn="ctr"/>
                      <a:r>
                        <a:rPr lang="de-AT" sz="1600" dirty="0"/>
                        <a:t>Note</a:t>
                      </a:r>
                    </a:p>
                  </a:txBody>
                  <a:tcPr marL="89373" marR="89373">
                    <a:solidFill>
                      <a:schemeClr val="bg2">
                        <a:lumMod val="25000"/>
                      </a:schemeClr>
                    </a:solidFill>
                  </a:tcPr>
                </a:tc>
                <a:extLst>
                  <a:ext uri="{0D108BD9-81ED-4DB2-BD59-A6C34878D82A}">
                    <a16:rowId xmlns:a16="http://schemas.microsoft.com/office/drawing/2014/main" val="252101811"/>
                  </a:ext>
                </a:extLst>
              </a:tr>
              <a:tr h="327426">
                <a:tc>
                  <a:txBody>
                    <a:bodyPr/>
                    <a:lstStyle/>
                    <a:p>
                      <a:r>
                        <a:rPr lang="de-AT" sz="1600" dirty="0"/>
                        <a:t>1.4.1</a:t>
                      </a:r>
                    </a:p>
                  </a:txBody>
                  <a:tcPr marL="89373" marR="89373"/>
                </a:tc>
                <a:tc>
                  <a:txBody>
                    <a:bodyPr/>
                    <a:lstStyle/>
                    <a:p>
                      <a:r>
                        <a:rPr lang="de-AT" sz="1600" dirty="0"/>
                        <a:t>Grenzsteuersätze Durchschnitt</a:t>
                      </a:r>
                    </a:p>
                  </a:txBody>
                  <a:tcPr marL="89373" marR="89373"/>
                </a:tc>
                <a:tc>
                  <a:txBody>
                    <a:bodyPr/>
                    <a:lstStyle/>
                    <a:p>
                      <a:pPr algn="ctr"/>
                      <a:r>
                        <a:rPr lang="de-AT" sz="1600" dirty="0"/>
                        <a:t>4</a:t>
                      </a:r>
                    </a:p>
                  </a:txBody>
                  <a:tcPr marL="89373" marR="89373"/>
                </a:tc>
                <a:extLst>
                  <a:ext uri="{0D108BD9-81ED-4DB2-BD59-A6C34878D82A}">
                    <a16:rowId xmlns:a16="http://schemas.microsoft.com/office/drawing/2014/main" val="3555122077"/>
                  </a:ext>
                </a:extLst>
              </a:tr>
              <a:tr h="327426">
                <a:tc>
                  <a:txBody>
                    <a:bodyPr/>
                    <a:lstStyle/>
                    <a:p>
                      <a:r>
                        <a:rPr lang="de-AT" sz="1600" dirty="0"/>
                        <a:t>1.4.2</a:t>
                      </a:r>
                    </a:p>
                  </a:txBody>
                  <a:tcPr marL="89373" marR="89373"/>
                </a:tc>
                <a:tc>
                  <a:txBody>
                    <a:bodyPr/>
                    <a:lstStyle/>
                    <a:p>
                      <a:r>
                        <a:rPr lang="de-AT" sz="1600" dirty="0"/>
                        <a:t>Grenzsteuersätze Komponenten</a:t>
                      </a:r>
                    </a:p>
                  </a:txBody>
                  <a:tcPr marL="89373" marR="89373"/>
                </a:tc>
                <a:tc>
                  <a:txBody>
                    <a:bodyPr/>
                    <a:lstStyle/>
                    <a:p>
                      <a:pPr algn="ctr"/>
                      <a:r>
                        <a:rPr lang="de-DE" sz="1600" dirty="0"/>
                        <a:t>4</a:t>
                      </a:r>
                      <a:endParaRPr lang="de-AT" sz="1600" dirty="0"/>
                    </a:p>
                  </a:txBody>
                  <a:tcPr marL="89373" marR="89373"/>
                </a:tc>
                <a:extLst>
                  <a:ext uri="{0D108BD9-81ED-4DB2-BD59-A6C34878D82A}">
                    <a16:rowId xmlns:a16="http://schemas.microsoft.com/office/drawing/2014/main" val="2838446498"/>
                  </a:ext>
                </a:extLst>
              </a:tr>
              <a:tr h="327426">
                <a:tc>
                  <a:txBody>
                    <a:bodyPr/>
                    <a:lstStyle/>
                    <a:p>
                      <a:r>
                        <a:rPr lang="de-AT" sz="1600" dirty="0"/>
                        <a:t>1.4.3</a:t>
                      </a:r>
                    </a:p>
                  </a:txBody>
                  <a:tcPr marL="89373" marR="89373"/>
                </a:tc>
                <a:tc>
                  <a:txBody>
                    <a:bodyPr/>
                    <a:lstStyle/>
                    <a:p>
                      <a:r>
                        <a:rPr lang="de-DE" sz="1600" dirty="0"/>
                        <a:t>Ersatzraten Durchschnitt</a:t>
                      </a:r>
                      <a:endParaRPr lang="de-AT" sz="1600" dirty="0"/>
                    </a:p>
                  </a:txBody>
                  <a:tcPr marL="89373" marR="89373"/>
                </a:tc>
                <a:tc>
                  <a:txBody>
                    <a:bodyPr/>
                    <a:lstStyle/>
                    <a:p>
                      <a:pPr algn="ctr"/>
                      <a:r>
                        <a:rPr lang="de-DE" sz="1600" dirty="0"/>
                        <a:t>4</a:t>
                      </a:r>
                      <a:endParaRPr lang="de-AT" sz="1600" dirty="0"/>
                    </a:p>
                  </a:txBody>
                  <a:tcPr marL="89373" marR="89373"/>
                </a:tc>
                <a:extLst>
                  <a:ext uri="{0D108BD9-81ED-4DB2-BD59-A6C34878D82A}">
                    <a16:rowId xmlns:a16="http://schemas.microsoft.com/office/drawing/2014/main" val="3813511555"/>
                  </a:ext>
                </a:extLst>
              </a:tr>
              <a:tr h="327426">
                <a:tc>
                  <a:txBody>
                    <a:bodyPr/>
                    <a:lstStyle/>
                    <a:p>
                      <a:r>
                        <a:rPr lang="de-AT" sz="1600" dirty="0"/>
                        <a:t>1.4.4</a:t>
                      </a:r>
                    </a:p>
                  </a:txBody>
                  <a:tcPr marL="89373" marR="8937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Ersatzraten Komponenten</a:t>
                      </a:r>
                      <a:endParaRPr lang="de-AT" sz="1600" dirty="0"/>
                    </a:p>
                  </a:txBody>
                  <a:tcPr marL="89373" marR="89373"/>
                </a:tc>
                <a:tc>
                  <a:txBody>
                    <a:bodyPr/>
                    <a:lstStyle/>
                    <a:p>
                      <a:pPr algn="ctr"/>
                      <a:r>
                        <a:rPr lang="de-DE" sz="1600" dirty="0"/>
                        <a:t>4</a:t>
                      </a:r>
                      <a:endParaRPr lang="de-AT" sz="1600" dirty="0"/>
                    </a:p>
                  </a:txBody>
                  <a:tcPr marL="89373" marR="89373"/>
                </a:tc>
                <a:extLst>
                  <a:ext uri="{0D108BD9-81ED-4DB2-BD59-A6C34878D82A}">
                    <a16:rowId xmlns:a16="http://schemas.microsoft.com/office/drawing/2014/main" val="104170985"/>
                  </a:ext>
                </a:extLst>
              </a:tr>
              <a:tr h="327426">
                <a:tc>
                  <a:txBody>
                    <a:bodyPr/>
                    <a:lstStyle/>
                    <a:p>
                      <a:r>
                        <a:rPr lang="de-AT" sz="1600" dirty="0"/>
                        <a:t>1.4.5</a:t>
                      </a:r>
                    </a:p>
                  </a:txBody>
                  <a:tcPr marL="89373" marR="8937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AT" sz="1600" dirty="0"/>
                        <a:t>Wettbewerbsfähigkeit Steuersystem</a:t>
                      </a:r>
                    </a:p>
                  </a:txBody>
                  <a:tcPr marL="89373" marR="89373"/>
                </a:tc>
                <a:tc>
                  <a:txBody>
                    <a:bodyPr/>
                    <a:lstStyle/>
                    <a:p>
                      <a:pPr algn="ctr"/>
                      <a:r>
                        <a:rPr lang="de-AT" sz="1600" dirty="0"/>
                        <a:t>3</a:t>
                      </a:r>
                    </a:p>
                  </a:txBody>
                  <a:tcPr marL="89373" marR="89373"/>
                </a:tc>
                <a:extLst>
                  <a:ext uri="{0D108BD9-81ED-4DB2-BD59-A6C34878D82A}">
                    <a16:rowId xmlns:a16="http://schemas.microsoft.com/office/drawing/2014/main" val="2920296711"/>
                  </a:ext>
                </a:extLst>
              </a:tr>
            </a:tbl>
          </a:graphicData>
        </a:graphic>
      </p:graphicFrame>
      <p:sp>
        <p:nvSpPr>
          <p:cNvPr id="8" name="Textplatzhalter 7">
            <a:extLst>
              <a:ext uri="{FF2B5EF4-FFF2-40B4-BE49-F238E27FC236}">
                <a16:creationId xmlns:a16="http://schemas.microsoft.com/office/drawing/2014/main" id="{0DD76759-420C-5659-D58B-9E9C7D1D5637}"/>
              </a:ext>
            </a:extLst>
          </p:cNvPr>
          <p:cNvSpPr>
            <a:spLocks noGrp="1"/>
          </p:cNvSpPr>
          <p:nvPr>
            <p:ph type="body" sz="quarter" idx="13"/>
          </p:nvPr>
        </p:nvSpPr>
        <p:spPr/>
        <p:txBody>
          <a:bodyPr/>
          <a:lstStyle/>
          <a:p>
            <a:pPr>
              <a:lnSpc>
                <a:spcPct val="100000"/>
              </a:lnSpc>
            </a:pPr>
            <a:r>
              <a:rPr lang="de-AT" dirty="0">
                <a:solidFill>
                  <a:schemeClr val="bg1"/>
                </a:solidFill>
              </a:rPr>
              <a:t>Nur schwache Leistungsanreize bei Steuern und Arbeitslosigkeit!</a:t>
            </a:r>
          </a:p>
        </p:txBody>
      </p:sp>
      <p:grpSp>
        <p:nvGrpSpPr>
          <p:cNvPr id="4" name="Gruppieren 3">
            <a:extLst>
              <a:ext uri="{FF2B5EF4-FFF2-40B4-BE49-F238E27FC236}">
                <a16:creationId xmlns:a16="http://schemas.microsoft.com/office/drawing/2014/main" id="{E1EACF0C-818A-CCA3-E21E-13BD10E8EA91}"/>
              </a:ext>
            </a:extLst>
          </p:cNvPr>
          <p:cNvGrpSpPr/>
          <p:nvPr/>
        </p:nvGrpSpPr>
        <p:grpSpPr>
          <a:xfrm>
            <a:off x="8482544" y="4875164"/>
            <a:ext cx="3502065" cy="1003464"/>
            <a:chOff x="8482544" y="4875164"/>
            <a:chExt cx="3502065" cy="1003464"/>
          </a:xfrm>
        </p:grpSpPr>
        <p:sp>
          <p:nvSpPr>
            <p:cNvPr id="9" name="Shape 820">
              <a:extLst>
                <a:ext uri="{FF2B5EF4-FFF2-40B4-BE49-F238E27FC236}">
                  <a16:creationId xmlns:a16="http://schemas.microsoft.com/office/drawing/2014/main" id="{6240A8E2-2C55-590B-22ED-CBBF8443FA40}"/>
                </a:ext>
              </a:extLst>
            </p:cNvPr>
            <p:cNvSpPr>
              <a:spLocks noChangeAspect="1"/>
            </p:cNvSpPr>
            <p:nvPr/>
          </p:nvSpPr>
          <p:spPr>
            <a:xfrm>
              <a:off x="9115719" y="4875164"/>
              <a:ext cx="2868890" cy="1003464"/>
            </a:xfrm>
            <a:custGeom>
              <a:avLst/>
              <a:gdLst>
                <a:gd name="connsiteX0" fmla="*/ 0 w 2868890"/>
                <a:gd name="connsiteY0" fmla="*/ 501732 h 1003464"/>
                <a:gd name="connsiteX1" fmla="*/ 501732 w 2868890"/>
                <a:gd name="connsiteY1" fmla="*/ 0 h 1003464"/>
                <a:gd name="connsiteX2" fmla="*/ 1160849 w 2868890"/>
                <a:gd name="connsiteY2" fmla="*/ 0 h 1003464"/>
                <a:gd name="connsiteX3" fmla="*/ 1819966 w 2868890"/>
                <a:gd name="connsiteY3" fmla="*/ 0 h 1003464"/>
                <a:gd name="connsiteX4" fmla="*/ 2367158 w 2868890"/>
                <a:gd name="connsiteY4" fmla="*/ 0 h 1003464"/>
                <a:gd name="connsiteX5" fmla="*/ 2868890 w 2868890"/>
                <a:gd name="connsiteY5" fmla="*/ 501732 h 1003464"/>
                <a:gd name="connsiteX6" fmla="*/ 2868890 w 2868890"/>
                <a:gd name="connsiteY6" fmla="*/ 501732 h 1003464"/>
                <a:gd name="connsiteX7" fmla="*/ 2367158 w 2868890"/>
                <a:gd name="connsiteY7" fmla="*/ 1003464 h 1003464"/>
                <a:gd name="connsiteX8" fmla="*/ 1801312 w 2868890"/>
                <a:gd name="connsiteY8" fmla="*/ 1003464 h 1003464"/>
                <a:gd name="connsiteX9" fmla="*/ 1142195 w 2868890"/>
                <a:gd name="connsiteY9" fmla="*/ 1003464 h 1003464"/>
                <a:gd name="connsiteX10" fmla="*/ 501732 w 2868890"/>
                <a:gd name="connsiteY10" fmla="*/ 1003464 h 1003464"/>
                <a:gd name="connsiteX11" fmla="*/ 0 w 2868890"/>
                <a:gd name="connsiteY11" fmla="*/ 501732 h 1003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868890" h="1003464" fill="none" extrusionOk="0">
                  <a:moveTo>
                    <a:pt x="0" y="501732"/>
                  </a:moveTo>
                  <a:cubicBezTo>
                    <a:pt x="6215" y="288997"/>
                    <a:pt x="231812" y="11058"/>
                    <a:pt x="501732" y="0"/>
                  </a:cubicBezTo>
                  <a:cubicBezTo>
                    <a:pt x="650431" y="-28878"/>
                    <a:pt x="914994" y="667"/>
                    <a:pt x="1160849" y="0"/>
                  </a:cubicBezTo>
                  <a:cubicBezTo>
                    <a:pt x="1406704" y="-667"/>
                    <a:pt x="1627883" y="11921"/>
                    <a:pt x="1819966" y="0"/>
                  </a:cubicBezTo>
                  <a:cubicBezTo>
                    <a:pt x="2012049" y="-11921"/>
                    <a:pt x="2190284" y="-9512"/>
                    <a:pt x="2367158" y="0"/>
                  </a:cubicBezTo>
                  <a:cubicBezTo>
                    <a:pt x="2636483" y="-11622"/>
                    <a:pt x="2857975" y="265722"/>
                    <a:pt x="2868890" y="501732"/>
                  </a:cubicBezTo>
                  <a:lnTo>
                    <a:pt x="2868890" y="501732"/>
                  </a:lnTo>
                  <a:cubicBezTo>
                    <a:pt x="2849530" y="720591"/>
                    <a:pt x="2685393" y="995107"/>
                    <a:pt x="2367158" y="1003464"/>
                  </a:cubicBezTo>
                  <a:cubicBezTo>
                    <a:pt x="2126761" y="1030850"/>
                    <a:pt x="2077661" y="1022599"/>
                    <a:pt x="1801312" y="1003464"/>
                  </a:cubicBezTo>
                  <a:cubicBezTo>
                    <a:pt x="1524963" y="984329"/>
                    <a:pt x="1390571" y="973211"/>
                    <a:pt x="1142195" y="1003464"/>
                  </a:cubicBezTo>
                  <a:cubicBezTo>
                    <a:pt x="893819" y="1033717"/>
                    <a:pt x="806609" y="1028920"/>
                    <a:pt x="501732" y="1003464"/>
                  </a:cubicBezTo>
                  <a:cubicBezTo>
                    <a:pt x="238326" y="1030577"/>
                    <a:pt x="-15329" y="786915"/>
                    <a:pt x="0" y="501732"/>
                  </a:cubicBezTo>
                  <a:close/>
                </a:path>
                <a:path w="2868890" h="1003464" stroke="0" extrusionOk="0">
                  <a:moveTo>
                    <a:pt x="0" y="501732"/>
                  </a:moveTo>
                  <a:cubicBezTo>
                    <a:pt x="-32368" y="204667"/>
                    <a:pt x="167310" y="21514"/>
                    <a:pt x="501732" y="0"/>
                  </a:cubicBezTo>
                  <a:cubicBezTo>
                    <a:pt x="660707" y="26612"/>
                    <a:pt x="966614" y="-22629"/>
                    <a:pt x="1160849" y="0"/>
                  </a:cubicBezTo>
                  <a:cubicBezTo>
                    <a:pt x="1355084" y="22629"/>
                    <a:pt x="1485853" y="13058"/>
                    <a:pt x="1764004" y="0"/>
                  </a:cubicBezTo>
                  <a:cubicBezTo>
                    <a:pt x="2042156" y="-13058"/>
                    <a:pt x="2079509" y="-1080"/>
                    <a:pt x="2367158" y="0"/>
                  </a:cubicBezTo>
                  <a:cubicBezTo>
                    <a:pt x="2627176" y="-55017"/>
                    <a:pt x="2876633" y="195980"/>
                    <a:pt x="2868890" y="501732"/>
                  </a:cubicBezTo>
                  <a:lnTo>
                    <a:pt x="2868890" y="501732"/>
                  </a:lnTo>
                  <a:cubicBezTo>
                    <a:pt x="2813193" y="742311"/>
                    <a:pt x="2670292" y="961095"/>
                    <a:pt x="2367158" y="1003464"/>
                  </a:cubicBezTo>
                  <a:cubicBezTo>
                    <a:pt x="2209023" y="998299"/>
                    <a:pt x="2026256" y="1022495"/>
                    <a:pt x="1708041" y="1003464"/>
                  </a:cubicBezTo>
                  <a:cubicBezTo>
                    <a:pt x="1389826" y="984433"/>
                    <a:pt x="1300256" y="992639"/>
                    <a:pt x="1123541" y="1003464"/>
                  </a:cubicBezTo>
                  <a:cubicBezTo>
                    <a:pt x="946826" y="1014289"/>
                    <a:pt x="639879" y="986645"/>
                    <a:pt x="501732" y="1003464"/>
                  </a:cubicBezTo>
                  <a:cubicBezTo>
                    <a:pt x="261025" y="1033226"/>
                    <a:pt x="26027" y="817574"/>
                    <a:pt x="0" y="501732"/>
                  </a:cubicBezTo>
                  <a:close/>
                </a:path>
              </a:pathLst>
            </a:custGeom>
            <a:solidFill>
              <a:schemeClr val="bg2">
                <a:lumMod val="25000"/>
              </a:schemeClr>
            </a:solidFill>
            <a:ln w="12700">
              <a:solidFill>
                <a:schemeClr val="tx1"/>
              </a:solidFill>
              <a:miter lim="400000"/>
              <a:extLst>
                <a:ext uri="{C807C97D-BFC1-408E-A445-0C87EB9F89A2}">
                  <ask:lineSketchStyleProps xmlns:ask="http://schemas.microsoft.com/office/drawing/2018/sketchyshapes" sd="1219033472">
                    <a:prstGeom prst="roundRect">
                      <a:avLst>
                        <a:gd name="adj" fmla="val 50000"/>
                      </a:avLst>
                    </a:prstGeom>
                    <ask:type>
                      <ask:lineSketchFreehand/>
                    </ask:type>
                  </ask:lineSketchStyleProps>
                </a:ext>
              </a:extLst>
            </a:ln>
          </p:spPr>
          <p:txBody>
            <a:bodyPr lIns="71437" tIns="71437" rIns="71437" bIns="71437" anchor="ctr"/>
            <a:lstStyle/>
            <a:p>
              <a:pPr>
                <a:defRPr sz="3200">
                  <a:solidFill>
                    <a:srgbClr val="FFFFFF"/>
                  </a:solidFill>
                </a:defRPr>
              </a:pPr>
              <a:endParaRPr dirty="0"/>
            </a:p>
          </p:txBody>
        </p:sp>
        <p:sp>
          <p:nvSpPr>
            <p:cNvPr id="10" name="Textplatzhalter 13">
              <a:extLst>
                <a:ext uri="{FF2B5EF4-FFF2-40B4-BE49-F238E27FC236}">
                  <a16:creationId xmlns:a16="http://schemas.microsoft.com/office/drawing/2014/main" id="{8A163AAE-8D2F-7489-6016-7535562F7196}"/>
                </a:ext>
              </a:extLst>
            </p:cNvPr>
            <p:cNvSpPr txBox="1">
              <a:spLocks/>
            </p:cNvSpPr>
            <p:nvPr/>
          </p:nvSpPr>
          <p:spPr>
            <a:xfrm>
              <a:off x="8482544" y="5118756"/>
              <a:ext cx="2270324" cy="630719"/>
            </a:xfrm>
            <a:prstGeom prst="rect">
              <a:avLst/>
            </a:prstGeom>
          </p:spPr>
          <p:txBody>
            <a:bodyPr anchor="ctr">
              <a:noAutofit/>
            </a:bodyPr>
            <a:lstStyle>
              <a:lvl1pPr marL="0" indent="0" algn="l" defTabSz="914400" rtl="0" eaLnBrk="1" latinLnBrk="0" hangingPunct="1">
                <a:lnSpc>
                  <a:spcPts val="2200"/>
                </a:lnSpc>
                <a:spcBef>
                  <a:spcPts val="0"/>
                </a:spcBef>
                <a:buFont typeface="Arial" panose="020B0604020202020204" pitchFamily="34" charset="0"/>
                <a:buNone/>
                <a:defRPr sz="2000" b="0" i="0" kern="1200">
                  <a:solidFill>
                    <a:schemeClr val="bg2"/>
                  </a:solidFill>
                  <a:latin typeface="Segoe UI" panose="020B0502040204020203" pitchFamily="34" charset="0"/>
                  <a:ea typeface="+mn-ea"/>
                  <a:cs typeface="Segoe UI" panose="020B0502040204020203" pitchFamily="34" charset="0"/>
                </a:defRPr>
              </a:lvl1pPr>
              <a:lvl2pPr marL="457200" indent="0" algn="l" defTabSz="914400" rtl="0" eaLnBrk="1" latinLnBrk="0" hangingPunct="1">
                <a:lnSpc>
                  <a:spcPct val="90000"/>
                </a:lnSpc>
                <a:spcBef>
                  <a:spcPts val="500"/>
                </a:spcBef>
                <a:buFont typeface="Wingdings" panose="05000000000000000000" pitchFamily="2" charset="2"/>
                <a:buNone/>
                <a:defRPr sz="1800" b="0" i="0" kern="1200">
                  <a:solidFill>
                    <a:schemeClr val="bg2"/>
                  </a:solidFill>
                  <a:latin typeface="Segoe UI" panose="020B0502040204020203" pitchFamily="34" charset="0"/>
                  <a:ea typeface="+mn-ea"/>
                  <a:cs typeface="Segoe UI" panose="020B0502040204020203"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600" b="0" i="0" kern="1200">
                  <a:solidFill>
                    <a:schemeClr val="bg2"/>
                  </a:solidFill>
                  <a:latin typeface="Segoe UI" panose="020B0502040204020203" pitchFamily="34" charset="0"/>
                  <a:ea typeface="+mn-ea"/>
                  <a:cs typeface="Segoe UI" panose="020B0502040204020203"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400" b="0" i="0" kern="1200">
                  <a:solidFill>
                    <a:schemeClr val="bg2"/>
                  </a:solidFill>
                  <a:latin typeface="Segoe UI" panose="020B0502040204020203" pitchFamily="34" charset="0"/>
                  <a:ea typeface="+mn-ea"/>
                  <a:cs typeface="Segoe UI" panose="020B0502040204020203" pitchFamily="34" charset="0"/>
                </a:defRPr>
              </a:lvl4pPr>
              <a:lvl5pPr marL="1828800" indent="0" algn="l" defTabSz="914400" rtl="0" eaLnBrk="1" latinLnBrk="0" hangingPunct="1">
                <a:lnSpc>
                  <a:spcPct val="90000"/>
                </a:lnSpc>
                <a:spcBef>
                  <a:spcPts val="500"/>
                </a:spcBef>
                <a:buFont typeface="Courier New" panose="02070309020205020404" pitchFamily="49" charset="0"/>
                <a:buNone/>
                <a:defRPr sz="1400" b="0" i="0" kern="1200">
                  <a:solidFill>
                    <a:schemeClr val="bg2"/>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de-DE" sz="2600" dirty="0"/>
                <a:t>Note 4</a:t>
              </a:r>
            </a:p>
          </p:txBody>
        </p:sp>
        <p:pic>
          <p:nvPicPr>
            <p:cNvPr id="11" name="Grafik 10" descr="Bleistift">
              <a:extLst>
                <a:ext uri="{FF2B5EF4-FFF2-40B4-BE49-F238E27FC236}">
                  <a16:creationId xmlns:a16="http://schemas.microsoft.com/office/drawing/2014/main" id="{1D258397-7D0F-B577-7C38-F8229ADE659F}"/>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0784264" y="5059606"/>
              <a:ext cx="619676" cy="619676"/>
            </a:xfrm>
            <a:prstGeom prst="rect">
              <a:avLst/>
            </a:prstGeom>
          </p:spPr>
        </p:pic>
      </p:grpSp>
      <p:sp>
        <p:nvSpPr>
          <p:cNvPr id="17" name="Foliennummernplatzhalter 16">
            <a:extLst>
              <a:ext uri="{FF2B5EF4-FFF2-40B4-BE49-F238E27FC236}">
                <a16:creationId xmlns:a16="http://schemas.microsoft.com/office/drawing/2014/main" id="{23B3FD34-AA48-A89D-FA13-A591CEC2FD93}"/>
              </a:ext>
            </a:extLst>
          </p:cNvPr>
          <p:cNvSpPr>
            <a:spLocks noGrp="1"/>
          </p:cNvSpPr>
          <p:nvPr>
            <p:ph type="sldNum" sz="quarter" idx="14"/>
          </p:nvPr>
        </p:nvSpPr>
        <p:spPr/>
        <p:txBody>
          <a:bodyPr/>
          <a:lstStyle/>
          <a:p>
            <a:fld id="{59C4F3FA-A2F1-9148-970C-1E5A4D250138}" type="slidenum">
              <a:rPr lang="de-DE" smtClean="0"/>
              <a:pPr/>
              <a:t>12</a:t>
            </a:fld>
            <a:endParaRPr lang="de-DE" dirty="0"/>
          </a:p>
        </p:txBody>
      </p:sp>
      <p:sp>
        <p:nvSpPr>
          <p:cNvPr id="5" name="TextBox 72">
            <a:extLst>
              <a:ext uri="{FF2B5EF4-FFF2-40B4-BE49-F238E27FC236}">
                <a16:creationId xmlns:a16="http://schemas.microsoft.com/office/drawing/2014/main" id="{D5B2AB59-D046-6715-902B-2B9199C13D43}"/>
              </a:ext>
            </a:extLst>
          </p:cNvPr>
          <p:cNvSpPr txBox="1"/>
          <p:nvPr/>
        </p:nvSpPr>
        <p:spPr>
          <a:xfrm>
            <a:off x="8986236" y="6199951"/>
            <a:ext cx="2417704" cy="576000"/>
          </a:xfrm>
          <a:custGeom>
            <a:avLst/>
            <a:gdLst>
              <a:gd name="connsiteX0" fmla="*/ 0 w 2417704"/>
              <a:gd name="connsiteY0" fmla="*/ 0 h 576000"/>
              <a:gd name="connsiteX1" fmla="*/ 652780 w 2417704"/>
              <a:gd name="connsiteY1" fmla="*/ 0 h 576000"/>
              <a:gd name="connsiteX2" fmla="*/ 1233029 w 2417704"/>
              <a:gd name="connsiteY2" fmla="*/ 0 h 576000"/>
              <a:gd name="connsiteX3" fmla="*/ 1813278 w 2417704"/>
              <a:gd name="connsiteY3" fmla="*/ 0 h 576000"/>
              <a:gd name="connsiteX4" fmla="*/ 2417704 w 2417704"/>
              <a:gd name="connsiteY4" fmla="*/ 0 h 576000"/>
              <a:gd name="connsiteX5" fmla="*/ 2417704 w 2417704"/>
              <a:gd name="connsiteY5" fmla="*/ 576000 h 576000"/>
              <a:gd name="connsiteX6" fmla="*/ 1861632 w 2417704"/>
              <a:gd name="connsiteY6" fmla="*/ 576000 h 576000"/>
              <a:gd name="connsiteX7" fmla="*/ 1305560 w 2417704"/>
              <a:gd name="connsiteY7" fmla="*/ 576000 h 576000"/>
              <a:gd name="connsiteX8" fmla="*/ 725311 w 2417704"/>
              <a:gd name="connsiteY8" fmla="*/ 576000 h 576000"/>
              <a:gd name="connsiteX9" fmla="*/ 0 w 2417704"/>
              <a:gd name="connsiteY9" fmla="*/ 576000 h 576000"/>
              <a:gd name="connsiteX10" fmla="*/ 0 w 2417704"/>
              <a:gd name="connsiteY10" fmla="*/ 0 h 57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17704" h="576000" fill="none" extrusionOk="0">
                <a:moveTo>
                  <a:pt x="0" y="0"/>
                </a:moveTo>
                <a:cubicBezTo>
                  <a:pt x="225828" y="-31095"/>
                  <a:pt x="373042" y="32588"/>
                  <a:pt x="652780" y="0"/>
                </a:cubicBezTo>
                <a:cubicBezTo>
                  <a:pt x="932518" y="-32588"/>
                  <a:pt x="1030805" y="-1977"/>
                  <a:pt x="1233029" y="0"/>
                </a:cubicBezTo>
                <a:cubicBezTo>
                  <a:pt x="1435253" y="1977"/>
                  <a:pt x="1583980" y="25162"/>
                  <a:pt x="1813278" y="0"/>
                </a:cubicBezTo>
                <a:cubicBezTo>
                  <a:pt x="2042576" y="-25162"/>
                  <a:pt x="2196687" y="-23316"/>
                  <a:pt x="2417704" y="0"/>
                </a:cubicBezTo>
                <a:cubicBezTo>
                  <a:pt x="2411164" y="284962"/>
                  <a:pt x="2427129" y="449475"/>
                  <a:pt x="2417704" y="576000"/>
                </a:cubicBezTo>
                <a:cubicBezTo>
                  <a:pt x="2265524" y="600113"/>
                  <a:pt x="2104648" y="564986"/>
                  <a:pt x="1861632" y="576000"/>
                </a:cubicBezTo>
                <a:cubicBezTo>
                  <a:pt x="1618616" y="587014"/>
                  <a:pt x="1557535" y="561463"/>
                  <a:pt x="1305560" y="576000"/>
                </a:cubicBezTo>
                <a:cubicBezTo>
                  <a:pt x="1053585" y="590537"/>
                  <a:pt x="863736" y="573668"/>
                  <a:pt x="725311" y="576000"/>
                </a:cubicBezTo>
                <a:cubicBezTo>
                  <a:pt x="586886" y="578332"/>
                  <a:pt x="149960" y="567357"/>
                  <a:pt x="0" y="576000"/>
                </a:cubicBezTo>
                <a:cubicBezTo>
                  <a:pt x="-25104" y="457022"/>
                  <a:pt x="-19593" y="245664"/>
                  <a:pt x="0" y="0"/>
                </a:cubicBezTo>
                <a:close/>
              </a:path>
              <a:path w="2417704" h="576000" stroke="0" extrusionOk="0">
                <a:moveTo>
                  <a:pt x="0" y="0"/>
                </a:moveTo>
                <a:cubicBezTo>
                  <a:pt x="290337" y="17379"/>
                  <a:pt x="464314" y="-29317"/>
                  <a:pt x="604426" y="0"/>
                </a:cubicBezTo>
                <a:cubicBezTo>
                  <a:pt x="744538" y="29317"/>
                  <a:pt x="951911" y="4019"/>
                  <a:pt x="1184675" y="0"/>
                </a:cubicBezTo>
                <a:cubicBezTo>
                  <a:pt x="1417439" y="-4019"/>
                  <a:pt x="1605260" y="-9548"/>
                  <a:pt x="1813278" y="0"/>
                </a:cubicBezTo>
                <a:cubicBezTo>
                  <a:pt x="2021296" y="9548"/>
                  <a:pt x="2198661" y="27648"/>
                  <a:pt x="2417704" y="0"/>
                </a:cubicBezTo>
                <a:cubicBezTo>
                  <a:pt x="2423500" y="128928"/>
                  <a:pt x="2392799" y="288687"/>
                  <a:pt x="2417704" y="576000"/>
                </a:cubicBezTo>
                <a:cubicBezTo>
                  <a:pt x="2217667" y="571931"/>
                  <a:pt x="2017744" y="592644"/>
                  <a:pt x="1885809" y="576000"/>
                </a:cubicBezTo>
                <a:cubicBezTo>
                  <a:pt x="1753875" y="559356"/>
                  <a:pt x="1533804" y="599182"/>
                  <a:pt x="1353914" y="576000"/>
                </a:cubicBezTo>
                <a:cubicBezTo>
                  <a:pt x="1174025" y="552818"/>
                  <a:pt x="1057743" y="582382"/>
                  <a:pt x="797842" y="576000"/>
                </a:cubicBezTo>
                <a:cubicBezTo>
                  <a:pt x="537941" y="569618"/>
                  <a:pt x="313677" y="548925"/>
                  <a:pt x="0" y="576000"/>
                </a:cubicBezTo>
                <a:cubicBezTo>
                  <a:pt x="23227" y="444508"/>
                  <a:pt x="23001" y="148703"/>
                  <a:pt x="0" y="0"/>
                </a:cubicBezTo>
                <a:close/>
              </a:path>
            </a:pathLst>
          </a:custGeom>
          <a:solidFill>
            <a:schemeClr val="accent5">
              <a:lumMod val="20000"/>
              <a:lumOff val="80000"/>
            </a:schemeClr>
          </a:solidFill>
          <a:ln w="9525">
            <a:solidFill>
              <a:schemeClr val="tx1"/>
            </a:solidFill>
            <a:extLst>
              <a:ext uri="{C807C97D-BFC1-408E-A445-0C87EB9F89A2}">
                <ask:lineSketchStyleProps xmlns:ask="http://schemas.microsoft.com/office/drawing/2018/sketchyshapes" sd="1617499634">
                  <a:prstGeom prst="rect">
                    <a:avLst/>
                  </a:prstGeom>
                  <ask:type>
                    <ask:lineSketchFreehand/>
                  </ask:type>
                </ask:lineSketchStyleProps>
              </a:ext>
            </a:extLst>
          </a:ln>
        </p:spPr>
        <p:txBody>
          <a:bodyPr wrap="square" lIns="91440" rIns="9144" rtlCol="0" anchor="ctr" anchorCtr="0">
            <a:noAutofit/>
          </a:bodyPr>
          <a:lstStyle/>
          <a:p>
            <a:pPr algn="ctr">
              <a:spcBef>
                <a:spcPts val="1200"/>
              </a:spcBef>
            </a:pPr>
            <a:r>
              <a:rPr lang="de-AT" sz="1400" baseline="30000" noProof="0" dirty="0">
                <a:latin typeface="Montserrat SemiBold" panose="00000700000000000000" pitchFamily="50" charset="0"/>
                <a:cs typeface="Adobe Arabic" panose="02040503050201020203" pitchFamily="18" charset="-78"/>
              </a:rPr>
              <a:t>METAZIEL  1</a:t>
            </a:r>
          </a:p>
          <a:p>
            <a:pPr algn="ctr">
              <a:spcBef>
                <a:spcPts val="600"/>
              </a:spcBef>
              <a:spcAft>
                <a:spcPts val="600"/>
              </a:spcAft>
            </a:pPr>
            <a:r>
              <a:rPr lang="de-AT" sz="1400" baseline="30000" noProof="0" dirty="0">
                <a:latin typeface="Montserrat SemiBold" panose="00000700000000000000" pitchFamily="50" charset="0"/>
                <a:cs typeface="Adobe Arabic" panose="02040503050201020203" pitchFamily="18" charset="-78"/>
              </a:rPr>
              <a:t>Standortsicherung</a:t>
            </a:r>
            <a:endParaRPr lang="de-AT" sz="1400" i="0" u="none" strike="noStrike" baseline="30000" noProof="0" dirty="0">
              <a:latin typeface="Montserrat SemiBold" panose="00000700000000000000" pitchFamily="50" charset="0"/>
              <a:cs typeface="Adobe Arabic" panose="02040503050201020203" pitchFamily="18" charset="-78"/>
            </a:endParaRPr>
          </a:p>
        </p:txBody>
      </p:sp>
    </p:spTree>
    <p:extLst>
      <p:ext uri="{BB962C8B-B14F-4D97-AF65-F5344CB8AC3E}">
        <p14:creationId xmlns:p14="http://schemas.microsoft.com/office/powerpoint/2010/main" val="12105154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7FAE08-1CF6-7FAB-B898-06C391F4CD8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D1BC2AB-7275-1910-3931-40E3C798E806}"/>
              </a:ext>
            </a:extLst>
          </p:cNvPr>
          <p:cNvSpPr>
            <a:spLocks noGrp="1"/>
          </p:cNvSpPr>
          <p:nvPr>
            <p:ph type="title"/>
          </p:nvPr>
        </p:nvSpPr>
        <p:spPr>
          <a:xfrm>
            <a:off x="839788" y="506092"/>
            <a:ext cx="11075404" cy="1041644"/>
          </a:xfrm>
        </p:spPr>
        <p:txBody>
          <a:bodyPr anchor="t">
            <a:normAutofit/>
          </a:bodyPr>
          <a:lstStyle/>
          <a:p>
            <a:r>
              <a:rPr lang="de-AT" b="0" dirty="0"/>
              <a:t>1.5 ARBEITSANGEBOT</a:t>
            </a:r>
          </a:p>
        </p:txBody>
      </p:sp>
      <p:sp>
        <p:nvSpPr>
          <p:cNvPr id="3" name="Inhaltsplatzhalter 2">
            <a:extLst>
              <a:ext uri="{FF2B5EF4-FFF2-40B4-BE49-F238E27FC236}">
                <a16:creationId xmlns:a16="http://schemas.microsoft.com/office/drawing/2014/main" id="{EECB35FF-0A97-4D3E-6F11-81BECF8F3829}"/>
              </a:ext>
            </a:extLst>
          </p:cNvPr>
          <p:cNvSpPr>
            <a:spLocks noGrp="1"/>
          </p:cNvSpPr>
          <p:nvPr>
            <p:ph sz="quarter" idx="4"/>
          </p:nvPr>
        </p:nvSpPr>
        <p:spPr>
          <a:xfrm>
            <a:off x="5938886" y="1331353"/>
            <a:ext cx="5641178" cy="3983550"/>
          </a:xfrm>
        </p:spPr>
        <p:txBody>
          <a:bodyPr wrap="square">
            <a:noAutofit/>
          </a:bodyPr>
          <a:lstStyle/>
          <a:p>
            <a:pPr marL="216000">
              <a:lnSpc>
                <a:spcPct val="110000"/>
              </a:lnSpc>
              <a:spcBef>
                <a:spcPts val="600"/>
              </a:spcBef>
              <a:buFont typeface="Symbol" panose="05050102010706020507" pitchFamily="18" charset="2"/>
              <a:buChar char="-"/>
            </a:pPr>
            <a:r>
              <a:rPr lang="de-AT" sz="1400" dirty="0"/>
              <a:t>Vergleichsweise junge Bevölkerungsstruktur mit Rang 6 unter 26 beim Anteil der über 65-Jährigen </a:t>
            </a:r>
            <a:r>
              <a:rPr lang="de-AT" sz="1400" b="1" dirty="0">
                <a:solidFill>
                  <a:schemeClr val="bg2">
                    <a:lumMod val="25000"/>
                  </a:schemeClr>
                </a:solidFill>
                <a:hlinkClick r:id="rId2"/>
              </a:rPr>
              <a:t>(LINK)</a:t>
            </a:r>
            <a:r>
              <a:rPr lang="de-AT" sz="1400" dirty="0"/>
              <a:t>.</a:t>
            </a:r>
          </a:p>
          <a:p>
            <a:pPr marL="216000">
              <a:lnSpc>
                <a:spcPct val="110000"/>
              </a:lnSpc>
              <a:spcBef>
                <a:spcPts val="600"/>
              </a:spcBef>
              <a:buFont typeface="Symbol" panose="05050102010706020507" pitchFamily="18" charset="2"/>
              <a:buChar char="-"/>
            </a:pPr>
            <a:r>
              <a:rPr lang="de-AT" sz="1400" dirty="0"/>
              <a:t>Mittlere Erwerbsquote insgesamt, Rang 18 unter 27 </a:t>
            </a:r>
            <a:r>
              <a:rPr lang="de-AT" sz="1400" b="1" dirty="0">
                <a:solidFill>
                  <a:schemeClr val="bg2">
                    <a:lumMod val="25000"/>
                  </a:schemeClr>
                </a:solidFill>
                <a:hlinkClick r:id="rId3"/>
              </a:rPr>
              <a:t>(LINK)</a:t>
            </a:r>
            <a:r>
              <a:rPr lang="de-AT" sz="1400" dirty="0"/>
              <a:t>.</a:t>
            </a:r>
          </a:p>
          <a:p>
            <a:r>
              <a:rPr lang="de-AT" sz="1400" dirty="0"/>
              <a:t>Sehr früher faktischer Erwerbsaustritt, für Männer mit Rang 22 unter 24, bei Frauen mit Rang 21 </a:t>
            </a:r>
            <a:r>
              <a:rPr lang="de-AT" sz="1400" b="1" dirty="0">
                <a:solidFill>
                  <a:schemeClr val="bg2">
                    <a:lumMod val="25000"/>
                  </a:schemeClr>
                </a:solidFill>
                <a:hlinkClick r:id="rId4"/>
              </a:rPr>
              <a:t>(LINK)</a:t>
            </a:r>
            <a:r>
              <a:rPr lang="de-AT" sz="1400" dirty="0"/>
              <a:t>.</a:t>
            </a:r>
          </a:p>
          <a:p>
            <a:pPr marL="216000">
              <a:lnSpc>
                <a:spcPct val="110000"/>
              </a:lnSpc>
              <a:spcBef>
                <a:spcPts val="600"/>
              </a:spcBef>
              <a:buFont typeface="Symbol" panose="05050102010706020507" pitchFamily="18" charset="2"/>
              <a:buChar char="-"/>
            </a:pPr>
            <a:r>
              <a:rPr lang="de-AT" sz="1400" dirty="0"/>
              <a:t>Bei Frauen dritt-, bei Männern fünfthöchste Teilzeitquote unter 27 </a:t>
            </a:r>
            <a:r>
              <a:rPr lang="de-AT" sz="1400" b="1" dirty="0">
                <a:solidFill>
                  <a:schemeClr val="bg2">
                    <a:lumMod val="25000"/>
                  </a:schemeClr>
                </a:solidFill>
                <a:hlinkClick r:id="rId5"/>
              </a:rPr>
              <a:t>(LINK)</a:t>
            </a:r>
            <a:r>
              <a:rPr lang="de-AT" sz="1400" dirty="0"/>
              <a:t>.</a:t>
            </a:r>
          </a:p>
          <a:p>
            <a:pPr marL="216000">
              <a:lnSpc>
                <a:spcPct val="110000"/>
              </a:lnSpc>
              <a:spcBef>
                <a:spcPts val="600"/>
              </a:spcBef>
              <a:buFont typeface="Symbol" panose="05050102010706020507" pitchFamily="18" charset="2"/>
              <a:buChar char="-"/>
            </a:pPr>
            <a:r>
              <a:rPr lang="de-AT" sz="1400" dirty="0"/>
              <a:t>Österreich mit niedriger Wochenarbeitszeit mit Rang 21 unter 27 bei Männern bzw. Rang 26 bei Frauen </a:t>
            </a:r>
            <a:r>
              <a:rPr lang="de-AT" sz="1400" b="1" dirty="0">
                <a:solidFill>
                  <a:schemeClr val="bg2">
                    <a:lumMod val="25000"/>
                  </a:schemeClr>
                </a:solidFill>
                <a:hlinkClick r:id="rId6"/>
              </a:rPr>
              <a:t>(LINK)</a:t>
            </a:r>
            <a:r>
              <a:rPr lang="de-AT" sz="1400" b="1" dirty="0">
                <a:solidFill>
                  <a:schemeClr val="bg2">
                    <a:lumMod val="25000"/>
                  </a:schemeClr>
                </a:solidFill>
              </a:rPr>
              <a:t>.</a:t>
            </a:r>
            <a:endParaRPr lang="de-AT" sz="1400" dirty="0"/>
          </a:p>
          <a:p>
            <a:pPr marL="216000">
              <a:lnSpc>
                <a:spcPct val="110000"/>
              </a:lnSpc>
              <a:spcBef>
                <a:spcPts val="600"/>
              </a:spcBef>
              <a:buFont typeface="Symbol" panose="05050102010706020507" pitchFamily="18" charset="2"/>
              <a:buChar char="-"/>
            </a:pPr>
            <a:r>
              <a:rPr lang="de-AT" sz="1400" dirty="0"/>
              <a:t>Aufholpotenziale bei Vereinbarkeit von Beruf und Familie mit Rang 18 von 26 bei EcoAustria Vereinbarkeitsindikator </a:t>
            </a:r>
            <a:r>
              <a:rPr lang="de-AT" sz="1400" b="1" dirty="0">
                <a:solidFill>
                  <a:schemeClr val="bg2">
                    <a:lumMod val="25000"/>
                  </a:schemeClr>
                </a:solidFill>
                <a:hlinkClick r:id="rId7"/>
              </a:rPr>
              <a:t>(LINK)</a:t>
            </a:r>
            <a:r>
              <a:rPr lang="de-AT" sz="1400" dirty="0"/>
              <a:t>.</a:t>
            </a:r>
          </a:p>
          <a:p>
            <a:r>
              <a:rPr lang="de-AT" sz="1400" dirty="0"/>
              <a:t>Aufholpotenziale bei Attraktivität für qualifizierte Zuwanderung mit Rang 24 unter 32 </a:t>
            </a:r>
            <a:r>
              <a:rPr lang="de-AT" sz="1400" b="1" dirty="0">
                <a:solidFill>
                  <a:schemeClr val="bg2">
                    <a:lumMod val="25000"/>
                  </a:schemeClr>
                </a:solidFill>
                <a:hlinkClick r:id="rId8"/>
              </a:rPr>
              <a:t>(LINK)</a:t>
            </a:r>
            <a:r>
              <a:rPr lang="de-AT" sz="1400" dirty="0"/>
              <a:t>.</a:t>
            </a:r>
          </a:p>
        </p:txBody>
      </p:sp>
      <p:graphicFrame>
        <p:nvGraphicFramePr>
          <p:cNvPr id="6" name="Tabelle 6">
            <a:extLst>
              <a:ext uri="{FF2B5EF4-FFF2-40B4-BE49-F238E27FC236}">
                <a16:creationId xmlns:a16="http://schemas.microsoft.com/office/drawing/2014/main" id="{02245ECA-1503-F17B-A3B4-2749B0798D01}"/>
              </a:ext>
            </a:extLst>
          </p:cNvPr>
          <p:cNvGraphicFramePr>
            <a:graphicFrameLocks noGrp="1"/>
          </p:cNvGraphicFramePr>
          <p:nvPr>
            <p:ph type="tbl" sz="quarter" idx="12"/>
            <p:extLst>
              <p:ext uri="{D42A27DB-BD31-4B8C-83A1-F6EECF244321}">
                <p14:modId xmlns:p14="http://schemas.microsoft.com/office/powerpoint/2010/main" val="746936065"/>
              </p:ext>
            </p:extLst>
          </p:nvPr>
        </p:nvGraphicFramePr>
        <p:xfrm>
          <a:off x="770719" y="1329892"/>
          <a:ext cx="4954588" cy="2682240"/>
        </p:xfrm>
        <a:graphic>
          <a:graphicData uri="http://schemas.openxmlformats.org/drawingml/2006/table">
            <a:tbl>
              <a:tblPr firstRow="1" bandRow="1">
                <a:tableStyleId>{21E4AEA4-8DFA-4A89-87EB-49C32662AFE0}</a:tableStyleId>
              </a:tblPr>
              <a:tblGrid>
                <a:gridCol w="686606">
                  <a:extLst>
                    <a:ext uri="{9D8B030D-6E8A-4147-A177-3AD203B41FA5}">
                      <a16:colId xmlns:a16="http://schemas.microsoft.com/office/drawing/2014/main" val="2164763677"/>
                    </a:ext>
                  </a:extLst>
                </a:gridCol>
                <a:gridCol w="3637189">
                  <a:extLst>
                    <a:ext uri="{9D8B030D-6E8A-4147-A177-3AD203B41FA5}">
                      <a16:colId xmlns:a16="http://schemas.microsoft.com/office/drawing/2014/main" val="2786846314"/>
                    </a:ext>
                  </a:extLst>
                </a:gridCol>
                <a:gridCol w="630793">
                  <a:extLst>
                    <a:ext uri="{9D8B030D-6E8A-4147-A177-3AD203B41FA5}">
                      <a16:colId xmlns:a16="http://schemas.microsoft.com/office/drawing/2014/main" val="1672731914"/>
                    </a:ext>
                  </a:extLst>
                </a:gridCol>
              </a:tblGrid>
              <a:tr h="327426">
                <a:tc>
                  <a:txBody>
                    <a:bodyPr/>
                    <a:lstStyle/>
                    <a:p>
                      <a:endParaRPr lang="de-AT" sz="1600" dirty="0"/>
                    </a:p>
                  </a:txBody>
                  <a:tcPr marL="89373" marR="89373">
                    <a:solidFill>
                      <a:schemeClr val="bg2">
                        <a:lumMod val="25000"/>
                      </a:schemeClr>
                    </a:solidFill>
                  </a:tcPr>
                </a:tc>
                <a:tc>
                  <a:txBody>
                    <a:bodyPr/>
                    <a:lstStyle/>
                    <a:p>
                      <a:r>
                        <a:rPr lang="de-AT" sz="1600" dirty="0"/>
                        <a:t>Indikator</a:t>
                      </a:r>
                    </a:p>
                  </a:txBody>
                  <a:tcPr marL="89373" marR="89373">
                    <a:solidFill>
                      <a:schemeClr val="bg2">
                        <a:lumMod val="25000"/>
                      </a:schemeClr>
                    </a:solidFill>
                  </a:tcPr>
                </a:tc>
                <a:tc>
                  <a:txBody>
                    <a:bodyPr/>
                    <a:lstStyle/>
                    <a:p>
                      <a:pPr algn="ctr"/>
                      <a:r>
                        <a:rPr lang="de-AT" sz="1600" dirty="0"/>
                        <a:t>Note</a:t>
                      </a:r>
                    </a:p>
                  </a:txBody>
                  <a:tcPr marL="89373" marR="89373">
                    <a:solidFill>
                      <a:schemeClr val="bg2">
                        <a:lumMod val="25000"/>
                      </a:schemeClr>
                    </a:solidFill>
                  </a:tcPr>
                </a:tc>
                <a:extLst>
                  <a:ext uri="{0D108BD9-81ED-4DB2-BD59-A6C34878D82A}">
                    <a16:rowId xmlns:a16="http://schemas.microsoft.com/office/drawing/2014/main" val="252101811"/>
                  </a:ext>
                </a:extLst>
              </a:tr>
              <a:tr h="327426">
                <a:tc>
                  <a:txBody>
                    <a:bodyPr/>
                    <a:lstStyle/>
                    <a:p>
                      <a:r>
                        <a:rPr lang="de-AT" sz="1600" dirty="0"/>
                        <a:t>1.5.1</a:t>
                      </a:r>
                    </a:p>
                  </a:txBody>
                  <a:tcPr marL="89373" marR="89373"/>
                </a:tc>
                <a:tc>
                  <a:txBody>
                    <a:bodyPr/>
                    <a:lstStyle/>
                    <a:p>
                      <a:r>
                        <a:rPr lang="de-AT" sz="1600" dirty="0"/>
                        <a:t>Demografie &amp; Altersstruktur</a:t>
                      </a:r>
                    </a:p>
                  </a:txBody>
                  <a:tcPr marL="89373" marR="89373"/>
                </a:tc>
                <a:tc>
                  <a:txBody>
                    <a:bodyPr/>
                    <a:lstStyle/>
                    <a:p>
                      <a:pPr algn="ctr"/>
                      <a:r>
                        <a:rPr lang="de-AT" sz="1600" dirty="0"/>
                        <a:t>2</a:t>
                      </a:r>
                    </a:p>
                  </a:txBody>
                  <a:tcPr marL="89373" marR="89373"/>
                </a:tc>
                <a:extLst>
                  <a:ext uri="{0D108BD9-81ED-4DB2-BD59-A6C34878D82A}">
                    <a16:rowId xmlns:a16="http://schemas.microsoft.com/office/drawing/2014/main" val="3555122077"/>
                  </a:ext>
                </a:extLst>
              </a:tr>
              <a:tr h="327426">
                <a:tc>
                  <a:txBody>
                    <a:bodyPr/>
                    <a:lstStyle/>
                    <a:p>
                      <a:r>
                        <a:rPr lang="de-AT" sz="1600" dirty="0"/>
                        <a:t>1.5.2</a:t>
                      </a:r>
                    </a:p>
                  </a:txBody>
                  <a:tcPr marL="89373" marR="89373"/>
                </a:tc>
                <a:tc>
                  <a:txBody>
                    <a:bodyPr/>
                    <a:lstStyle/>
                    <a:p>
                      <a:r>
                        <a:rPr lang="de-AT" sz="1600" dirty="0"/>
                        <a:t>Erwerbsquote</a:t>
                      </a:r>
                    </a:p>
                  </a:txBody>
                  <a:tcPr marL="89373" marR="89373"/>
                </a:tc>
                <a:tc>
                  <a:txBody>
                    <a:bodyPr/>
                    <a:lstStyle/>
                    <a:p>
                      <a:pPr algn="ctr"/>
                      <a:r>
                        <a:rPr lang="de-DE" sz="1600" dirty="0"/>
                        <a:t>3</a:t>
                      </a:r>
                      <a:endParaRPr lang="de-AT" sz="1600" dirty="0"/>
                    </a:p>
                  </a:txBody>
                  <a:tcPr marL="89373" marR="89373"/>
                </a:tc>
                <a:extLst>
                  <a:ext uri="{0D108BD9-81ED-4DB2-BD59-A6C34878D82A}">
                    <a16:rowId xmlns:a16="http://schemas.microsoft.com/office/drawing/2014/main" val="2838446498"/>
                  </a:ext>
                </a:extLst>
              </a:tr>
              <a:tr h="327426">
                <a:tc>
                  <a:txBody>
                    <a:bodyPr/>
                    <a:lstStyle/>
                    <a:p>
                      <a:r>
                        <a:rPr lang="de-AT" sz="1600" dirty="0"/>
                        <a:t>1.5.3</a:t>
                      </a:r>
                    </a:p>
                  </a:txBody>
                  <a:tcPr marL="89373" marR="89373"/>
                </a:tc>
                <a:tc>
                  <a:txBody>
                    <a:bodyPr/>
                    <a:lstStyle/>
                    <a:p>
                      <a:r>
                        <a:rPr lang="de-AT" sz="1600" dirty="0"/>
                        <a:t>Erwerbsaustrittsalter</a:t>
                      </a:r>
                    </a:p>
                  </a:txBody>
                  <a:tcPr marL="89373" marR="89373"/>
                </a:tc>
                <a:tc>
                  <a:txBody>
                    <a:bodyPr/>
                    <a:lstStyle/>
                    <a:p>
                      <a:pPr algn="ctr"/>
                      <a:r>
                        <a:rPr lang="de-DE" sz="1600" dirty="0"/>
                        <a:t>5</a:t>
                      </a:r>
                      <a:endParaRPr lang="de-AT" sz="1600" dirty="0"/>
                    </a:p>
                  </a:txBody>
                  <a:tcPr marL="89373" marR="89373"/>
                </a:tc>
                <a:extLst>
                  <a:ext uri="{0D108BD9-81ED-4DB2-BD59-A6C34878D82A}">
                    <a16:rowId xmlns:a16="http://schemas.microsoft.com/office/drawing/2014/main" val="3813511555"/>
                  </a:ext>
                </a:extLst>
              </a:tr>
              <a:tr h="327426">
                <a:tc>
                  <a:txBody>
                    <a:bodyPr/>
                    <a:lstStyle/>
                    <a:p>
                      <a:r>
                        <a:rPr lang="de-AT" sz="1600" dirty="0"/>
                        <a:t>1.5.4</a:t>
                      </a:r>
                    </a:p>
                  </a:txBody>
                  <a:tcPr marL="89373" marR="89373"/>
                </a:tc>
                <a:tc>
                  <a:txBody>
                    <a:bodyPr/>
                    <a:lstStyle/>
                    <a:p>
                      <a:r>
                        <a:rPr lang="de-DE" sz="1600" dirty="0"/>
                        <a:t>Teilzeitquote</a:t>
                      </a:r>
                      <a:endParaRPr lang="de-AT" sz="1600" dirty="0"/>
                    </a:p>
                  </a:txBody>
                  <a:tcPr marL="89373" marR="89373"/>
                </a:tc>
                <a:tc>
                  <a:txBody>
                    <a:bodyPr/>
                    <a:lstStyle/>
                    <a:p>
                      <a:pPr algn="ctr"/>
                      <a:r>
                        <a:rPr lang="de-DE" sz="1600" dirty="0"/>
                        <a:t>5</a:t>
                      </a:r>
                      <a:endParaRPr lang="de-AT" sz="1600" dirty="0"/>
                    </a:p>
                  </a:txBody>
                  <a:tcPr marL="89373" marR="89373"/>
                </a:tc>
                <a:extLst>
                  <a:ext uri="{0D108BD9-81ED-4DB2-BD59-A6C34878D82A}">
                    <a16:rowId xmlns:a16="http://schemas.microsoft.com/office/drawing/2014/main" val="104170985"/>
                  </a:ext>
                </a:extLst>
              </a:tr>
              <a:tr h="327426">
                <a:tc>
                  <a:txBody>
                    <a:bodyPr/>
                    <a:lstStyle/>
                    <a:p>
                      <a:r>
                        <a:rPr lang="de-AT" sz="1600" dirty="0"/>
                        <a:t>1.5.5</a:t>
                      </a:r>
                    </a:p>
                  </a:txBody>
                  <a:tcPr marL="89373" marR="89373"/>
                </a:tc>
                <a:tc>
                  <a:txBody>
                    <a:bodyPr/>
                    <a:lstStyle/>
                    <a:p>
                      <a:r>
                        <a:rPr lang="de-DE" sz="1600" dirty="0"/>
                        <a:t>Wochenarbeitszeit</a:t>
                      </a:r>
                      <a:endParaRPr lang="de-AT" sz="1600" dirty="0"/>
                    </a:p>
                  </a:txBody>
                  <a:tcPr marL="89373" marR="89373"/>
                </a:tc>
                <a:tc>
                  <a:txBody>
                    <a:bodyPr/>
                    <a:lstStyle/>
                    <a:p>
                      <a:pPr algn="ctr"/>
                      <a:r>
                        <a:rPr lang="de-DE" sz="1600" dirty="0"/>
                        <a:t>4</a:t>
                      </a:r>
                      <a:endParaRPr lang="de-AT" sz="1600" dirty="0"/>
                    </a:p>
                  </a:txBody>
                  <a:tcPr marL="89373" marR="89373"/>
                </a:tc>
                <a:extLst>
                  <a:ext uri="{0D108BD9-81ED-4DB2-BD59-A6C34878D82A}">
                    <a16:rowId xmlns:a16="http://schemas.microsoft.com/office/drawing/2014/main" val="1025643177"/>
                  </a:ext>
                </a:extLst>
              </a:tr>
              <a:tr h="327426">
                <a:tc>
                  <a:txBody>
                    <a:bodyPr/>
                    <a:lstStyle/>
                    <a:p>
                      <a:r>
                        <a:rPr lang="de-AT" sz="1600" dirty="0"/>
                        <a:t>1.5.6</a:t>
                      </a:r>
                    </a:p>
                  </a:txBody>
                  <a:tcPr marL="89373" marR="8937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Vereinbarkeit von Beruf &amp; Familie</a:t>
                      </a:r>
                      <a:endParaRPr lang="de-AT" sz="1600" dirty="0"/>
                    </a:p>
                  </a:txBody>
                  <a:tcPr marL="89373" marR="89373"/>
                </a:tc>
                <a:tc>
                  <a:txBody>
                    <a:bodyPr/>
                    <a:lstStyle/>
                    <a:p>
                      <a:pPr algn="ctr"/>
                      <a:r>
                        <a:rPr lang="de-DE" sz="1600" dirty="0"/>
                        <a:t>4</a:t>
                      </a:r>
                      <a:endParaRPr lang="de-AT" sz="1600" dirty="0"/>
                    </a:p>
                  </a:txBody>
                  <a:tcPr marL="89373" marR="89373"/>
                </a:tc>
                <a:extLst>
                  <a:ext uri="{0D108BD9-81ED-4DB2-BD59-A6C34878D82A}">
                    <a16:rowId xmlns:a16="http://schemas.microsoft.com/office/drawing/2014/main" val="4022772651"/>
                  </a:ext>
                </a:extLst>
              </a:tr>
              <a:tr h="327426">
                <a:tc>
                  <a:txBody>
                    <a:bodyPr/>
                    <a:lstStyle/>
                    <a:p>
                      <a:r>
                        <a:rPr lang="de-AT" sz="1600" dirty="0"/>
                        <a:t>1.5.7</a:t>
                      </a:r>
                    </a:p>
                  </a:txBody>
                  <a:tcPr marL="89373" marR="8937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AT" sz="1600" dirty="0"/>
                        <a:t>Attraktivität für </a:t>
                      </a:r>
                      <a:r>
                        <a:rPr lang="de-AT" sz="1600" dirty="0" err="1"/>
                        <a:t>qualif</a:t>
                      </a:r>
                      <a:r>
                        <a:rPr lang="de-AT" sz="1600" dirty="0"/>
                        <a:t>. Zuwanderer</a:t>
                      </a:r>
                    </a:p>
                  </a:txBody>
                  <a:tcPr marL="89373" marR="89373"/>
                </a:tc>
                <a:tc>
                  <a:txBody>
                    <a:bodyPr/>
                    <a:lstStyle/>
                    <a:p>
                      <a:pPr algn="ctr"/>
                      <a:r>
                        <a:rPr lang="de-AT" sz="1600" dirty="0"/>
                        <a:t>4</a:t>
                      </a:r>
                    </a:p>
                  </a:txBody>
                  <a:tcPr marL="89373" marR="89373"/>
                </a:tc>
                <a:extLst>
                  <a:ext uri="{0D108BD9-81ED-4DB2-BD59-A6C34878D82A}">
                    <a16:rowId xmlns:a16="http://schemas.microsoft.com/office/drawing/2014/main" val="746085789"/>
                  </a:ext>
                </a:extLst>
              </a:tr>
            </a:tbl>
          </a:graphicData>
        </a:graphic>
      </p:graphicFrame>
      <p:sp>
        <p:nvSpPr>
          <p:cNvPr id="8" name="Textplatzhalter 7">
            <a:extLst>
              <a:ext uri="{FF2B5EF4-FFF2-40B4-BE49-F238E27FC236}">
                <a16:creationId xmlns:a16="http://schemas.microsoft.com/office/drawing/2014/main" id="{4FE625AA-BB8A-6484-D959-BE7922DB3DB7}"/>
              </a:ext>
            </a:extLst>
          </p:cNvPr>
          <p:cNvSpPr>
            <a:spLocks noGrp="1"/>
          </p:cNvSpPr>
          <p:nvPr>
            <p:ph type="body" sz="quarter" idx="13"/>
          </p:nvPr>
        </p:nvSpPr>
        <p:spPr/>
        <p:txBody>
          <a:bodyPr/>
          <a:lstStyle/>
          <a:p>
            <a:pPr>
              <a:lnSpc>
                <a:spcPct val="100000"/>
              </a:lnSpc>
            </a:pPr>
            <a:r>
              <a:rPr lang="de-AT" dirty="0">
                <a:solidFill>
                  <a:schemeClr val="bg1"/>
                </a:solidFill>
              </a:rPr>
              <a:t>Schwache Teilnahme bei einer jungen Bevölkerung!</a:t>
            </a:r>
          </a:p>
        </p:txBody>
      </p:sp>
      <p:grpSp>
        <p:nvGrpSpPr>
          <p:cNvPr id="4" name="Gruppieren 3">
            <a:extLst>
              <a:ext uri="{FF2B5EF4-FFF2-40B4-BE49-F238E27FC236}">
                <a16:creationId xmlns:a16="http://schemas.microsoft.com/office/drawing/2014/main" id="{FB14C3A8-E565-FF16-CB85-54253A68AAFC}"/>
              </a:ext>
            </a:extLst>
          </p:cNvPr>
          <p:cNvGrpSpPr/>
          <p:nvPr/>
        </p:nvGrpSpPr>
        <p:grpSpPr>
          <a:xfrm>
            <a:off x="8482544" y="4875164"/>
            <a:ext cx="3502065" cy="1003464"/>
            <a:chOff x="8482544" y="4875164"/>
            <a:chExt cx="3502065" cy="1003464"/>
          </a:xfrm>
        </p:grpSpPr>
        <p:sp>
          <p:nvSpPr>
            <p:cNvPr id="9" name="Shape 820">
              <a:extLst>
                <a:ext uri="{FF2B5EF4-FFF2-40B4-BE49-F238E27FC236}">
                  <a16:creationId xmlns:a16="http://schemas.microsoft.com/office/drawing/2014/main" id="{DAA9EFDA-DE8D-3515-C7D2-F62465D78B99}"/>
                </a:ext>
              </a:extLst>
            </p:cNvPr>
            <p:cNvSpPr>
              <a:spLocks noChangeAspect="1"/>
            </p:cNvSpPr>
            <p:nvPr/>
          </p:nvSpPr>
          <p:spPr>
            <a:xfrm>
              <a:off x="9115719" y="4875164"/>
              <a:ext cx="2868890" cy="1003464"/>
            </a:xfrm>
            <a:custGeom>
              <a:avLst/>
              <a:gdLst>
                <a:gd name="connsiteX0" fmla="*/ 0 w 2868890"/>
                <a:gd name="connsiteY0" fmla="*/ 501732 h 1003464"/>
                <a:gd name="connsiteX1" fmla="*/ 501732 w 2868890"/>
                <a:gd name="connsiteY1" fmla="*/ 0 h 1003464"/>
                <a:gd name="connsiteX2" fmla="*/ 1160849 w 2868890"/>
                <a:gd name="connsiteY2" fmla="*/ 0 h 1003464"/>
                <a:gd name="connsiteX3" fmla="*/ 1819966 w 2868890"/>
                <a:gd name="connsiteY3" fmla="*/ 0 h 1003464"/>
                <a:gd name="connsiteX4" fmla="*/ 2367158 w 2868890"/>
                <a:gd name="connsiteY4" fmla="*/ 0 h 1003464"/>
                <a:gd name="connsiteX5" fmla="*/ 2868890 w 2868890"/>
                <a:gd name="connsiteY5" fmla="*/ 501732 h 1003464"/>
                <a:gd name="connsiteX6" fmla="*/ 2868890 w 2868890"/>
                <a:gd name="connsiteY6" fmla="*/ 501732 h 1003464"/>
                <a:gd name="connsiteX7" fmla="*/ 2367158 w 2868890"/>
                <a:gd name="connsiteY7" fmla="*/ 1003464 h 1003464"/>
                <a:gd name="connsiteX8" fmla="*/ 1801312 w 2868890"/>
                <a:gd name="connsiteY8" fmla="*/ 1003464 h 1003464"/>
                <a:gd name="connsiteX9" fmla="*/ 1142195 w 2868890"/>
                <a:gd name="connsiteY9" fmla="*/ 1003464 h 1003464"/>
                <a:gd name="connsiteX10" fmla="*/ 501732 w 2868890"/>
                <a:gd name="connsiteY10" fmla="*/ 1003464 h 1003464"/>
                <a:gd name="connsiteX11" fmla="*/ 0 w 2868890"/>
                <a:gd name="connsiteY11" fmla="*/ 501732 h 1003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868890" h="1003464" fill="none" extrusionOk="0">
                  <a:moveTo>
                    <a:pt x="0" y="501732"/>
                  </a:moveTo>
                  <a:cubicBezTo>
                    <a:pt x="6215" y="288997"/>
                    <a:pt x="231812" y="11058"/>
                    <a:pt x="501732" y="0"/>
                  </a:cubicBezTo>
                  <a:cubicBezTo>
                    <a:pt x="650431" y="-28878"/>
                    <a:pt x="914994" y="667"/>
                    <a:pt x="1160849" y="0"/>
                  </a:cubicBezTo>
                  <a:cubicBezTo>
                    <a:pt x="1406704" y="-667"/>
                    <a:pt x="1627883" y="11921"/>
                    <a:pt x="1819966" y="0"/>
                  </a:cubicBezTo>
                  <a:cubicBezTo>
                    <a:pt x="2012049" y="-11921"/>
                    <a:pt x="2190284" y="-9512"/>
                    <a:pt x="2367158" y="0"/>
                  </a:cubicBezTo>
                  <a:cubicBezTo>
                    <a:pt x="2636483" y="-11622"/>
                    <a:pt x="2857975" y="265722"/>
                    <a:pt x="2868890" y="501732"/>
                  </a:cubicBezTo>
                  <a:lnTo>
                    <a:pt x="2868890" y="501732"/>
                  </a:lnTo>
                  <a:cubicBezTo>
                    <a:pt x="2849530" y="720591"/>
                    <a:pt x="2685393" y="995107"/>
                    <a:pt x="2367158" y="1003464"/>
                  </a:cubicBezTo>
                  <a:cubicBezTo>
                    <a:pt x="2126761" y="1030850"/>
                    <a:pt x="2077661" y="1022599"/>
                    <a:pt x="1801312" y="1003464"/>
                  </a:cubicBezTo>
                  <a:cubicBezTo>
                    <a:pt x="1524963" y="984329"/>
                    <a:pt x="1390571" y="973211"/>
                    <a:pt x="1142195" y="1003464"/>
                  </a:cubicBezTo>
                  <a:cubicBezTo>
                    <a:pt x="893819" y="1033717"/>
                    <a:pt x="806609" y="1028920"/>
                    <a:pt x="501732" y="1003464"/>
                  </a:cubicBezTo>
                  <a:cubicBezTo>
                    <a:pt x="238326" y="1030577"/>
                    <a:pt x="-15329" y="786915"/>
                    <a:pt x="0" y="501732"/>
                  </a:cubicBezTo>
                  <a:close/>
                </a:path>
                <a:path w="2868890" h="1003464" stroke="0" extrusionOk="0">
                  <a:moveTo>
                    <a:pt x="0" y="501732"/>
                  </a:moveTo>
                  <a:cubicBezTo>
                    <a:pt x="-32368" y="204667"/>
                    <a:pt x="167310" y="21514"/>
                    <a:pt x="501732" y="0"/>
                  </a:cubicBezTo>
                  <a:cubicBezTo>
                    <a:pt x="660707" y="26612"/>
                    <a:pt x="966614" y="-22629"/>
                    <a:pt x="1160849" y="0"/>
                  </a:cubicBezTo>
                  <a:cubicBezTo>
                    <a:pt x="1355084" y="22629"/>
                    <a:pt x="1485853" y="13058"/>
                    <a:pt x="1764004" y="0"/>
                  </a:cubicBezTo>
                  <a:cubicBezTo>
                    <a:pt x="2042156" y="-13058"/>
                    <a:pt x="2079509" y="-1080"/>
                    <a:pt x="2367158" y="0"/>
                  </a:cubicBezTo>
                  <a:cubicBezTo>
                    <a:pt x="2627176" y="-55017"/>
                    <a:pt x="2876633" y="195980"/>
                    <a:pt x="2868890" y="501732"/>
                  </a:cubicBezTo>
                  <a:lnTo>
                    <a:pt x="2868890" y="501732"/>
                  </a:lnTo>
                  <a:cubicBezTo>
                    <a:pt x="2813193" y="742311"/>
                    <a:pt x="2670292" y="961095"/>
                    <a:pt x="2367158" y="1003464"/>
                  </a:cubicBezTo>
                  <a:cubicBezTo>
                    <a:pt x="2209023" y="998299"/>
                    <a:pt x="2026256" y="1022495"/>
                    <a:pt x="1708041" y="1003464"/>
                  </a:cubicBezTo>
                  <a:cubicBezTo>
                    <a:pt x="1389826" y="984433"/>
                    <a:pt x="1300256" y="992639"/>
                    <a:pt x="1123541" y="1003464"/>
                  </a:cubicBezTo>
                  <a:cubicBezTo>
                    <a:pt x="946826" y="1014289"/>
                    <a:pt x="639879" y="986645"/>
                    <a:pt x="501732" y="1003464"/>
                  </a:cubicBezTo>
                  <a:cubicBezTo>
                    <a:pt x="261025" y="1033226"/>
                    <a:pt x="26027" y="817574"/>
                    <a:pt x="0" y="501732"/>
                  </a:cubicBezTo>
                  <a:close/>
                </a:path>
              </a:pathLst>
            </a:custGeom>
            <a:solidFill>
              <a:schemeClr val="bg2">
                <a:lumMod val="25000"/>
              </a:schemeClr>
            </a:solidFill>
            <a:ln w="12700">
              <a:solidFill>
                <a:schemeClr val="tx1"/>
              </a:solidFill>
              <a:miter lim="400000"/>
              <a:extLst>
                <a:ext uri="{C807C97D-BFC1-408E-A445-0C87EB9F89A2}">
                  <ask:lineSketchStyleProps xmlns:ask="http://schemas.microsoft.com/office/drawing/2018/sketchyshapes" sd="1219033472">
                    <a:prstGeom prst="roundRect">
                      <a:avLst>
                        <a:gd name="adj" fmla="val 50000"/>
                      </a:avLst>
                    </a:prstGeom>
                    <ask:type>
                      <ask:lineSketchFreehand/>
                    </ask:type>
                  </ask:lineSketchStyleProps>
                </a:ext>
              </a:extLst>
            </a:ln>
          </p:spPr>
          <p:txBody>
            <a:bodyPr lIns="71437" tIns="71437" rIns="71437" bIns="71437" anchor="ctr"/>
            <a:lstStyle/>
            <a:p>
              <a:pPr>
                <a:defRPr sz="3200">
                  <a:solidFill>
                    <a:srgbClr val="FFFFFF"/>
                  </a:solidFill>
                </a:defRPr>
              </a:pPr>
              <a:endParaRPr dirty="0"/>
            </a:p>
          </p:txBody>
        </p:sp>
        <p:sp>
          <p:nvSpPr>
            <p:cNvPr id="10" name="Textplatzhalter 13">
              <a:extLst>
                <a:ext uri="{FF2B5EF4-FFF2-40B4-BE49-F238E27FC236}">
                  <a16:creationId xmlns:a16="http://schemas.microsoft.com/office/drawing/2014/main" id="{DE4D6EB8-5AD3-A5EB-8489-8CF48E040455}"/>
                </a:ext>
              </a:extLst>
            </p:cNvPr>
            <p:cNvSpPr txBox="1">
              <a:spLocks/>
            </p:cNvSpPr>
            <p:nvPr/>
          </p:nvSpPr>
          <p:spPr>
            <a:xfrm>
              <a:off x="8482544" y="5118756"/>
              <a:ext cx="2270324" cy="630719"/>
            </a:xfrm>
            <a:prstGeom prst="rect">
              <a:avLst/>
            </a:prstGeom>
          </p:spPr>
          <p:txBody>
            <a:bodyPr anchor="ctr">
              <a:noAutofit/>
            </a:bodyPr>
            <a:lstStyle>
              <a:lvl1pPr marL="0" indent="0" algn="l" defTabSz="914400" rtl="0" eaLnBrk="1" latinLnBrk="0" hangingPunct="1">
                <a:lnSpc>
                  <a:spcPts val="2200"/>
                </a:lnSpc>
                <a:spcBef>
                  <a:spcPts val="0"/>
                </a:spcBef>
                <a:buFont typeface="Arial" panose="020B0604020202020204" pitchFamily="34" charset="0"/>
                <a:buNone/>
                <a:defRPr sz="2000" b="0" i="0" kern="1200">
                  <a:solidFill>
                    <a:schemeClr val="bg2"/>
                  </a:solidFill>
                  <a:latin typeface="Segoe UI" panose="020B0502040204020203" pitchFamily="34" charset="0"/>
                  <a:ea typeface="+mn-ea"/>
                  <a:cs typeface="Segoe UI" panose="020B0502040204020203" pitchFamily="34" charset="0"/>
                </a:defRPr>
              </a:lvl1pPr>
              <a:lvl2pPr marL="457200" indent="0" algn="l" defTabSz="914400" rtl="0" eaLnBrk="1" latinLnBrk="0" hangingPunct="1">
                <a:lnSpc>
                  <a:spcPct val="90000"/>
                </a:lnSpc>
                <a:spcBef>
                  <a:spcPts val="500"/>
                </a:spcBef>
                <a:buFont typeface="Wingdings" panose="05000000000000000000" pitchFamily="2" charset="2"/>
                <a:buNone/>
                <a:defRPr sz="1800" b="0" i="0" kern="1200">
                  <a:solidFill>
                    <a:schemeClr val="bg2"/>
                  </a:solidFill>
                  <a:latin typeface="Segoe UI" panose="020B0502040204020203" pitchFamily="34" charset="0"/>
                  <a:ea typeface="+mn-ea"/>
                  <a:cs typeface="Segoe UI" panose="020B0502040204020203"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600" b="0" i="0" kern="1200">
                  <a:solidFill>
                    <a:schemeClr val="bg2"/>
                  </a:solidFill>
                  <a:latin typeface="Segoe UI" panose="020B0502040204020203" pitchFamily="34" charset="0"/>
                  <a:ea typeface="+mn-ea"/>
                  <a:cs typeface="Segoe UI" panose="020B0502040204020203"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400" b="0" i="0" kern="1200">
                  <a:solidFill>
                    <a:schemeClr val="bg2"/>
                  </a:solidFill>
                  <a:latin typeface="Segoe UI" panose="020B0502040204020203" pitchFamily="34" charset="0"/>
                  <a:ea typeface="+mn-ea"/>
                  <a:cs typeface="Segoe UI" panose="020B0502040204020203" pitchFamily="34" charset="0"/>
                </a:defRPr>
              </a:lvl4pPr>
              <a:lvl5pPr marL="1828800" indent="0" algn="l" defTabSz="914400" rtl="0" eaLnBrk="1" latinLnBrk="0" hangingPunct="1">
                <a:lnSpc>
                  <a:spcPct val="90000"/>
                </a:lnSpc>
                <a:spcBef>
                  <a:spcPts val="500"/>
                </a:spcBef>
                <a:buFont typeface="Courier New" panose="02070309020205020404" pitchFamily="49" charset="0"/>
                <a:buNone/>
                <a:defRPr sz="1400" b="0" i="0" kern="1200">
                  <a:solidFill>
                    <a:schemeClr val="bg2"/>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de-DE" sz="2600" dirty="0"/>
                <a:t>Note 4</a:t>
              </a:r>
            </a:p>
          </p:txBody>
        </p:sp>
        <p:pic>
          <p:nvPicPr>
            <p:cNvPr id="11" name="Grafik 10" descr="Bleistift">
              <a:extLst>
                <a:ext uri="{FF2B5EF4-FFF2-40B4-BE49-F238E27FC236}">
                  <a16:creationId xmlns:a16="http://schemas.microsoft.com/office/drawing/2014/main" id="{CAD00185-4109-65C2-55FA-24BC686C27B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0784264" y="5059606"/>
              <a:ext cx="619676" cy="619676"/>
            </a:xfrm>
            <a:prstGeom prst="rect">
              <a:avLst/>
            </a:prstGeom>
          </p:spPr>
        </p:pic>
      </p:grpSp>
      <p:sp>
        <p:nvSpPr>
          <p:cNvPr id="17" name="Foliennummernplatzhalter 16">
            <a:extLst>
              <a:ext uri="{FF2B5EF4-FFF2-40B4-BE49-F238E27FC236}">
                <a16:creationId xmlns:a16="http://schemas.microsoft.com/office/drawing/2014/main" id="{111B2034-7653-E26B-3612-5255F3BEA105}"/>
              </a:ext>
            </a:extLst>
          </p:cNvPr>
          <p:cNvSpPr>
            <a:spLocks noGrp="1"/>
          </p:cNvSpPr>
          <p:nvPr>
            <p:ph type="sldNum" sz="quarter" idx="14"/>
          </p:nvPr>
        </p:nvSpPr>
        <p:spPr/>
        <p:txBody>
          <a:bodyPr/>
          <a:lstStyle/>
          <a:p>
            <a:fld id="{59C4F3FA-A2F1-9148-970C-1E5A4D250138}" type="slidenum">
              <a:rPr lang="de-DE" smtClean="0"/>
              <a:pPr/>
              <a:t>13</a:t>
            </a:fld>
            <a:endParaRPr lang="de-DE" dirty="0"/>
          </a:p>
        </p:txBody>
      </p:sp>
      <p:sp>
        <p:nvSpPr>
          <p:cNvPr id="5" name="TextBox 72">
            <a:extLst>
              <a:ext uri="{FF2B5EF4-FFF2-40B4-BE49-F238E27FC236}">
                <a16:creationId xmlns:a16="http://schemas.microsoft.com/office/drawing/2014/main" id="{1876B919-9E4E-BA15-6809-DC811B0371CA}"/>
              </a:ext>
            </a:extLst>
          </p:cNvPr>
          <p:cNvSpPr txBox="1"/>
          <p:nvPr/>
        </p:nvSpPr>
        <p:spPr>
          <a:xfrm>
            <a:off x="8986236" y="6199951"/>
            <a:ext cx="2417704" cy="576000"/>
          </a:xfrm>
          <a:custGeom>
            <a:avLst/>
            <a:gdLst>
              <a:gd name="connsiteX0" fmla="*/ 0 w 2417704"/>
              <a:gd name="connsiteY0" fmla="*/ 0 h 576000"/>
              <a:gd name="connsiteX1" fmla="*/ 652780 w 2417704"/>
              <a:gd name="connsiteY1" fmla="*/ 0 h 576000"/>
              <a:gd name="connsiteX2" fmla="*/ 1233029 w 2417704"/>
              <a:gd name="connsiteY2" fmla="*/ 0 h 576000"/>
              <a:gd name="connsiteX3" fmla="*/ 1813278 w 2417704"/>
              <a:gd name="connsiteY3" fmla="*/ 0 h 576000"/>
              <a:gd name="connsiteX4" fmla="*/ 2417704 w 2417704"/>
              <a:gd name="connsiteY4" fmla="*/ 0 h 576000"/>
              <a:gd name="connsiteX5" fmla="*/ 2417704 w 2417704"/>
              <a:gd name="connsiteY5" fmla="*/ 576000 h 576000"/>
              <a:gd name="connsiteX6" fmla="*/ 1861632 w 2417704"/>
              <a:gd name="connsiteY6" fmla="*/ 576000 h 576000"/>
              <a:gd name="connsiteX7" fmla="*/ 1305560 w 2417704"/>
              <a:gd name="connsiteY7" fmla="*/ 576000 h 576000"/>
              <a:gd name="connsiteX8" fmla="*/ 725311 w 2417704"/>
              <a:gd name="connsiteY8" fmla="*/ 576000 h 576000"/>
              <a:gd name="connsiteX9" fmla="*/ 0 w 2417704"/>
              <a:gd name="connsiteY9" fmla="*/ 576000 h 576000"/>
              <a:gd name="connsiteX10" fmla="*/ 0 w 2417704"/>
              <a:gd name="connsiteY10" fmla="*/ 0 h 57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17704" h="576000" fill="none" extrusionOk="0">
                <a:moveTo>
                  <a:pt x="0" y="0"/>
                </a:moveTo>
                <a:cubicBezTo>
                  <a:pt x="225828" y="-31095"/>
                  <a:pt x="373042" y="32588"/>
                  <a:pt x="652780" y="0"/>
                </a:cubicBezTo>
                <a:cubicBezTo>
                  <a:pt x="932518" y="-32588"/>
                  <a:pt x="1030805" y="-1977"/>
                  <a:pt x="1233029" y="0"/>
                </a:cubicBezTo>
                <a:cubicBezTo>
                  <a:pt x="1435253" y="1977"/>
                  <a:pt x="1583980" y="25162"/>
                  <a:pt x="1813278" y="0"/>
                </a:cubicBezTo>
                <a:cubicBezTo>
                  <a:pt x="2042576" y="-25162"/>
                  <a:pt x="2196687" y="-23316"/>
                  <a:pt x="2417704" y="0"/>
                </a:cubicBezTo>
                <a:cubicBezTo>
                  <a:pt x="2411164" y="284962"/>
                  <a:pt x="2427129" y="449475"/>
                  <a:pt x="2417704" y="576000"/>
                </a:cubicBezTo>
                <a:cubicBezTo>
                  <a:pt x="2265524" y="600113"/>
                  <a:pt x="2104648" y="564986"/>
                  <a:pt x="1861632" y="576000"/>
                </a:cubicBezTo>
                <a:cubicBezTo>
                  <a:pt x="1618616" y="587014"/>
                  <a:pt x="1557535" y="561463"/>
                  <a:pt x="1305560" y="576000"/>
                </a:cubicBezTo>
                <a:cubicBezTo>
                  <a:pt x="1053585" y="590537"/>
                  <a:pt x="863736" y="573668"/>
                  <a:pt x="725311" y="576000"/>
                </a:cubicBezTo>
                <a:cubicBezTo>
                  <a:pt x="586886" y="578332"/>
                  <a:pt x="149960" y="567357"/>
                  <a:pt x="0" y="576000"/>
                </a:cubicBezTo>
                <a:cubicBezTo>
                  <a:pt x="-25104" y="457022"/>
                  <a:pt x="-19593" y="245664"/>
                  <a:pt x="0" y="0"/>
                </a:cubicBezTo>
                <a:close/>
              </a:path>
              <a:path w="2417704" h="576000" stroke="0" extrusionOk="0">
                <a:moveTo>
                  <a:pt x="0" y="0"/>
                </a:moveTo>
                <a:cubicBezTo>
                  <a:pt x="290337" y="17379"/>
                  <a:pt x="464314" y="-29317"/>
                  <a:pt x="604426" y="0"/>
                </a:cubicBezTo>
                <a:cubicBezTo>
                  <a:pt x="744538" y="29317"/>
                  <a:pt x="951911" y="4019"/>
                  <a:pt x="1184675" y="0"/>
                </a:cubicBezTo>
                <a:cubicBezTo>
                  <a:pt x="1417439" y="-4019"/>
                  <a:pt x="1605260" y="-9548"/>
                  <a:pt x="1813278" y="0"/>
                </a:cubicBezTo>
                <a:cubicBezTo>
                  <a:pt x="2021296" y="9548"/>
                  <a:pt x="2198661" y="27648"/>
                  <a:pt x="2417704" y="0"/>
                </a:cubicBezTo>
                <a:cubicBezTo>
                  <a:pt x="2423500" y="128928"/>
                  <a:pt x="2392799" y="288687"/>
                  <a:pt x="2417704" y="576000"/>
                </a:cubicBezTo>
                <a:cubicBezTo>
                  <a:pt x="2217667" y="571931"/>
                  <a:pt x="2017744" y="592644"/>
                  <a:pt x="1885809" y="576000"/>
                </a:cubicBezTo>
                <a:cubicBezTo>
                  <a:pt x="1753875" y="559356"/>
                  <a:pt x="1533804" y="599182"/>
                  <a:pt x="1353914" y="576000"/>
                </a:cubicBezTo>
                <a:cubicBezTo>
                  <a:pt x="1174025" y="552818"/>
                  <a:pt x="1057743" y="582382"/>
                  <a:pt x="797842" y="576000"/>
                </a:cubicBezTo>
                <a:cubicBezTo>
                  <a:pt x="537941" y="569618"/>
                  <a:pt x="313677" y="548925"/>
                  <a:pt x="0" y="576000"/>
                </a:cubicBezTo>
                <a:cubicBezTo>
                  <a:pt x="23227" y="444508"/>
                  <a:pt x="23001" y="148703"/>
                  <a:pt x="0" y="0"/>
                </a:cubicBezTo>
                <a:close/>
              </a:path>
            </a:pathLst>
          </a:custGeom>
          <a:solidFill>
            <a:schemeClr val="accent5">
              <a:lumMod val="20000"/>
              <a:lumOff val="80000"/>
            </a:schemeClr>
          </a:solidFill>
          <a:ln w="9525">
            <a:solidFill>
              <a:schemeClr val="tx1"/>
            </a:solidFill>
            <a:extLst>
              <a:ext uri="{C807C97D-BFC1-408E-A445-0C87EB9F89A2}">
                <ask:lineSketchStyleProps xmlns:ask="http://schemas.microsoft.com/office/drawing/2018/sketchyshapes" sd="1617499634">
                  <a:prstGeom prst="rect">
                    <a:avLst/>
                  </a:prstGeom>
                  <ask:type>
                    <ask:lineSketchFreehand/>
                  </ask:type>
                </ask:lineSketchStyleProps>
              </a:ext>
            </a:extLst>
          </a:ln>
        </p:spPr>
        <p:txBody>
          <a:bodyPr wrap="square" lIns="91440" rIns="9144" rtlCol="0" anchor="ctr" anchorCtr="0">
            <a:noAutofit/>
          </a:bodyPr>
          <a:lstStyle/>
          <a:p>
            <a:pPr algn="ctr">
              <a:spcBef>
                <a:spcPts val="1200"/>
              </a:spcBef>
            </a:pPr>
            <a:r>
              <a:rPr lang="de-AT" sz="1400" baseline="30000" noProof="0" dirty="0">
                <a:latin typeface="Montserrat SemiBold" panose="00000700000000000000" pitchFamily="50" charset="0"/>
                <a:cs typeface="Adobe Arabic" panose="02040503050201020203" pitchFamily="18" charset="-78"/>
              </a:rPr>
              <a:t>METAZIEL  1</a:t>
            </a:r>
          </a:p>
          <a:p>
            <a:pPr algn="ctr">
              <a:spcBef>
                <a:spcPts val="600"/>
              </a:spcBef>
              <a:spcAft>
                <a:spcPts val="600"/>
              </a:spcAft>
            </a:pPr>
            <a:r>
              <a:rPr lang="de-AT" sz="1400" baseline="30000" noProof="0" dirty="0">
                <a:latin typeface="Montserrat SemiBold" panose="00000700000000000000" pitchFamily="50" charset="0"/>
                <a:cs typeface="Adobe Arabic" panose="02040503050201020203" pitchFamily="18" charset="-78"/>
              </a:rPr>
              <a:t>Standortsicherung</a:t>
            </a:r>
            <a:endParaRPr lang="de-AT" sz="1400" i="0" u="none" strike="noStrike" baseline="30000" noProof="0" dirty="0">
              <a:latin typeface="Montserrat SemiBold" panose="00000700000000000000" pitchFamily="50" charset="0"/>
              <a:cs typeface="Adobe Arabic" panose="02040503050201020203" pitchFamily="18" charset="-78"/>
            </a:endParaRPr>
          </a:p>
        </p:txBody>
      </p:sp>
    </p:spTree>
    <p:extLst>
      <p:ext uri="{BB962C8B-B14F-4D97-AF65-F5344CB8AC3E}">
        <p14:creationId xmlns:p14="http://schemas.microsoft.com/office/powerpoint/2010/main" val="544357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D45124-7BE4-6C7B-3202-90C83A0C552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483A98F-C36D-D35B-0F1A-D4BBF29C8E5B}"/>
              </a:ext>
            </a:extLst>
          </p:cNvPr>
          <p:cNvSpPr>
            <a:spLocks noGrp="1"/>
          </p:cNvSpPr>
          <p:nvPr>
            <p:ph type="title"/>
          </p:nvPr>
        </p:nvSpPr>
        <p:spPr>
          <a:xfrm>
            <a:off x="839788" y="506092"/>
            <a:ext cx="11075404" cy="1041644"/>
          </a:xfrm>
        </p:spPr>
        <p:txBody>
          <a:bodyPr anchor="t">
            <a:normAutofit fontScale="90000"/>
          </a:bodyPr>
          <a:lstStyle/>
          <a:p>
            <a:r>
              <a:rPr lang="de-AT" b="0" dirty="0"/>
              <a:t>1.6 ARBEITS</a:t>
            </a:r>
            <a:r>
              <a:rPr lang="de-AT" dirty="0"/>
              <a:t>REGULIERUNG &amp; ARBEITSBEZIEHUNGEN</a:t>
            </a:r>
            <a:endParaRPr lang="de-AT" b="0" dirty="0"/>
          </a:p>
        </p:txBody>
      </p:sp>
      <p:sp>
        <p:nvSpPr>
          <p:cNvPr id="3" name="Inhaltsplatzhalter 2">
            <a:extLst>
              <a:ext uri="{FF2B5EF4-FFF2-40B4-BE49-F238E27FC236}">
                <a16:creationId xmlns:a16="http://schemas.microsoft.com/office/drawing/2014/main" id="{073A6621-CA25-D431-7B93-75E1472D5E74}"/>
              </a:ext>
            </a:extLst>
          </p:cNvPr>
          <p:cNvSpPr>
            <a:spLocks noGrp="1"/>
          </p:cNvSpPr>
          <p:nvPr>
            <p:ph sz="quarter" idx="4"/>
          </p:nvPr>
        </p:nvSpPr>
        <p:spPr>
          <a:xfrm>
            <a:off x="5938886" y="1331353"/>
            <a:ext cx="5641178" cy="3983550"/>
          </a:xfrm>
        </p:spPr>
        <p:txBody>
          <a:bodyPr wrap="square">
            <a:noAutofit/>
          </a:bodyPr>
          <a:lstStyle/>
          <a:p>
            <a:pPr marL="216000">
              <a:lnSpc>
                <a:spcPct val="110000"/>
              </a:lnSpc>
              <a:spcBef>
                <a:spcPts val="600"/>
              </a:spcBef>
              <a:buFont typeface="Symbol" panose="05050102010706020507" pitchFamily="18" charset="2"/>
              <a:buChar char="-"/>
            </a:pPr>
            <a:r>
              <a:rPr lang="de-AT" sz="1400" dirty="0"/>
              <a:t>Top Position mit wenigen Streiktagen, gute Position bei Frieden der Arbeitsbeziehungen </a:t>
            </a:r>
            <a:r>
              <a:rPr lang="de-AT" sz="1400" b="1" dirty="0">
                <a:solidFill>
                  <a:schemeClr val="bg2">
                    <a:lumMod val="25000"/>
                  </a:schemeClr>
                </a:solidFill>
                <a:hlinkClick r:id="rId2"/>
              </a:rPr>
              <a:t>(LINK)</a:t>
            </a:r>
            <a:r>
              <a:rPr lang="de-AT" sz="1400" dirty="0"/>
              <a:t>.</a:t>
            </a:r>
          </a:p>
          <a:p>
            <a:pPr marL="216000">
              <a:lnSpc>
                <a:spcPct val="110000"/>
              </a:lnSpc>
              <a:spcBef>
                <a:spcPts val="600"/>
              </a:spcBef>
              <a:buFont typeface="Symbol" panose="05050102010706020507" pitchFamily="18" charset="2"/>
              <a:buChar char="-"/>
            </a:pPr>
            <a:r>
              <a:rPr lang="de-AT" sz="1400" dirty="0"/>
              <a:t>Hoher Restriktionsgrad bei allgemeiner Regulierung der Beschäftigung und des Mindestlohns mit Rang 31 unter 36 (</a:t>
            </a:r>
            <a:r>
              <a:rPr lang="de-AT" sz="1400" b="1" dirty="0">
                <a:hlinkClick r:id="rId3"/>
              </a:rPr>
              <a:t>LINK</a:t>
            </a:r>
            <a:r>
              <a:rPr lang="de-AT" sz="1400" dirty="0"/>
              <a:t>).</a:t>
            </a:r>
          </a:p>
          <a:p>
            <a:pPr marL="216000">
              <a:lnSpc>
                <a:spcPct val="110000"/>
              </a:lnSpc>
              <a:spcBef>
                <a:spcPts val="600"/>
              </a:spcBef>
              <a:buFont typeface="Symbol" panose="05050102010706020507" pitchFamily="18" charset="2"/>
              <a:buChar char="-"/>
            </a:pPr>
            <a:r>
              <a:rPr lang="de-AT" sz="1400" dirty="0"/>
              <a:t>Jedoch niedriger Restriktionsgrad bei Einstellung und Entlassung </a:t>
            </a:r>
            <a:r>
              <a:rPr lang="de-AT" sz="1400" b="1" dirty="0">
                <a:solidFill>
                  <a:schemeClr val="bg2">
                    <a:lumMod val="25000"/>
                  </a:schemeClr>
                </a:solidFill>
                <a:hlinkClick r:id="rId4"/>
              </a:rPr>
              <a:t>(LINK)</a:t>
            </a:r>
            <a:r>
              <a:rPr lang="de-AT" sz="1400" dirty="0"/>
              <a:t>.</a:t>
            </a:r>
          </a:p>
          <a:p>
            <a:pPr marL="216000">
              <a:lnSpc>
                <a:spcPct val="110000"/>
              </a:lnSpc>
              <a:spcBef>
                <a:spcPts val="600"/>
              </a:spcBef>
              <a:buFont typeface="Symbol" panose="05050102010706020507" pitchFamily="18" charset="2"/>
              <a:buChar char="-"/>
            </a:pPr>
            <a:r>
              <a:rPr lang="de-AT" sz="1400" dirty="0"/>
              <a:t>Mittlere Flexibilität der Tarifbildung auf Rang 12 unter 36 </a:t>
            </a:r>
            <a:r>
              <a:rPr lang="de-AT" sz="1400" b="1" dirty="0">
                <a:solidFill>
                  <a:schemeClr val="bg2">
                    <a:lumMod val="25000"/>
                  </a:schemeClr>
                </a:solidFill>
                <a:hlinkClick r:id="rId5"/>
              </a:rPr>
              <a:t>(LINK)</a:t>
            </a:r>
            <a:r>
              <a:rPr lang="de-AT" sz="1400" b="1" dirty="0">
                <a:solidFill>
                  <a:schemeClr val="bg2">
                    <a:lumMod val="25000"/>
                  </a:schemeClr>
                </a:solidFill>
              </a:rPr>
              <a:t>.</a:t>
            </a:r>
          </a:p>
          <a:p>
            <a:pPr marL="216000">
              <a:lnSpc>
                <a:spcPct val="110000"/>
              </a:lnSpc>
              <a:spcBef>
                <a:spcPts val="600"/>
              </a:spcBef>
              <a:buFont typeface="Symbol" panose="05050102010706020507" pitchFamily="18" charset="2"/>
              <a:buChar char="-"/>
            </a:pPr>
            <a:r>
              <a:rPr lang="de-AT" sz="1400" dirty="0"/>
              <a:t>Kollektivvertragsverhandlungen finden auf Branchenebene statt. Es ergibt sich eine mittlerer Abdeckungsgrad von Verträgen und im internationalen Vergleich mittlere Flexibilität der Lohnbildung </a:t>
            </a:r>
            <a:r>
              <a:rPr lang="de-AT" sz="1400" b="1" dirty="0">
                <a:solidFill>
                  <a:schemeClr val="bg2">
                    <a:lumMod val="25000"/>
                  </a:schemeClr>
                </a:solidFill>
                <a:hlinkClick r:id="rId6"/>
              </a:rPr>
              <a:t>(LINK)</a:t>
            </a:r>
            <a:r>
              <a:rPr lang="de-AT" sz="1400" b="1" dirty="0">
                <a:solidFill>
                  <a:schemeClr val="bg2">
                    <a:lumMod val="25000"/>
                  </a:schemeClr>
                </a:solidFill>
              </a:rPr>
              <a:t>.</a:t>
            </a:r>
            <a:endParaRPr lang="de-AT" sz="1400" dirty="0"/>
          </a:p>
          <a:p>
            <a:pPr marL="216000">
              <a:lnSpc>
                <a:spcPct val="110000"/>
              </a:lnSpc>
              <a:spcBef>
                <a:spcPts val="600"/>
              </a:spcBef>
              <a:buFont typeface="Symbol" panose="05050102010706020507" pitchFamily="18" charset="2"/>
              <a:buChar char="-"/>
            </a:pPr>
            <a:r>
              <a:rPr lang="de-AT" sz="1400" dirty="0"/>
              <a:t>Restriktive Regulierung der Arbeitszeit </a:t>
            </a:r>
            <a:r>
              <a:rPr lang="de-AT" sz="1400" b="1" dirty="0">
                <a:solidFill>
                  <a:schemeClr val="bg2">
                    <a:lumMod val="25000"/>
                  </a:schemeClr>
                </a:solidFill>
                <a:hlinkClick r:id="rId7"/>
              </a:rPr>
              <a:t>(LINK)</a:t>
            </a:r>
            <a:r>
              <a:rPr lang="de-AT" sz="1400" b="1" dirty="0">
                <a:solidFill>
                  <a:schemeClr val="bg2">
                    <a:lumMod val="25000"/>
                  </a:schemeClr>
                </a:solidFill>
              </a:rPr>
              <a:t> </a:t>
            </a:r>
            <a:r>
              <a:rPr lang="de-AT" sz="1400" dirty="0"/>
              <a:t>sowie der Einstellung ausländischer Arbeitskräfte </a:t>
            </a:r>
            <a:r>
              <a:rPr lang="de-AT" sz="1400" b="1" dirty="0">
                <a:solidFill>
                  <a:schemeClr val="bg2">
                    <a:lumMod val="25000"/>
                  </a:schemeClr>
                </a:solidFill>
                <a:hlinkClick r:id="rId8"/>
              </a:rPr>
              <a:t>(LINK)</a:t>
            </a:r>
            <a:r>
              <a:rPr lang="de-AT" sz="1400" dirty="0"/>
              <a:t>.</a:t>
            </a:r>
          </a:p>
          <a:p>
            <a:pPr marL="0" indent="0">
              <a:buNone/>
            </a:pPr>
            <a:endParaRPr lang="de-AT" sz="1400" dirty="0"/>
          </a:p>
        </p:txBody>
      </p:sp>
      <p:graphicFrame>
        <p:nvGraphicFramePr>
          <p:cNvPr id="6" name="Tabelle 6">
            <a:extLst>
              <a:ext uri="{FF2B5EF4-FFF2-40B4-BE49-F238E27FC236}">
                <a16:creationId xmlns:a16="http://schemas.microsoft.com/office/drawing/2014/main" id="{A2A6F93F-E4E3-12A9-C494-0B6B470E9640}"/>
              </a:ext>
            </a:extLst>
          </p:cNvPr>
          <p:cNvGraphicFramePr>
            <a:graphicFrameLocks noGrp="1"/>
          </p:cNvGraphicFramePr>
          <p:nvPr>
            <p:ph type="tbl" sz="quarter" idx="12"/>
            <p:extLst>
              <p:ext uri="{D42A27DB-BD31-4B8C-83A1-F6EECF244321}">
                <p14:modId xmlns:p14="http://schemas.microsoft.com/office/powerpoint/2010/main" val="614574720"/>
              </p:ext>
            </p:extLst>
          </p:nvPr>
        </p:nvGraphicFramePr>
        <p:xfrm>
          <a:off x="611935" y="1329892"/>
          <a:ext cx="5236415" cy="2682240"/>
        </p:xfrm>
        <a:graphic>
          <a:graphicData uri="http://schemas.openxmlformats.org/drawingml/2006/table">
            <a:tbl>
              <a:tblPr firstRow="1" bandRow="1">
                <a:tableStyleId>{21E4AEA4-8DFA-4A89-87EB-49C32662AFE0}</a:tableStyleId>
              </a:tblPr>
              <a:tblGrid>
                <a:gridCol w="725662">
                  <a:extLst>
                    <a:ext uri="{9D8B030D-6E8A-4147-A177-3AD203B41FA5}">
                      <a16:colId xmlns:a16="http://schemas.microsoft.com/office/drawing/2014/main" val="2164763677"/>
                    </a:ext>
                  </a:extLst>
                </a:gridCol>
                <a:gridCol w="3844080">
                  <a:extLst>
                    <a:ext uri="{9D8B030D-6E8A-4147-A177-3AD203B41FA5}">
                      <a16:colId xmlns:a16="http://schemas.microsoft.com/office/drawing/2014/main" val="2786846314"/>
                    </a:ext>
                  </a:extLst>
                </a:gridCol>
                <a:gridCol w="666673">
                  <a:extLst>
                    <a:ext uri="{9D8B030D-6E8A-4147-A177-3AD203B41FA5}">
                      <a16:colId xmlns:a16="http://schemas.microsoft.com/office/drawing/2014/main" val="1672731914"/>
                    </a:ext>
                  </a:extLst>
                </a:gridCol>
              </a:tblGrid>
              <a:tr h="327426">
                <a:tc>
                  <a:txBody>
                    <a:bodyPr/>
                    <a:lstStyle/>
                    <a:p>
                      <a:endParaRPr lang="de-AT" sz="1600" dirty="0"/>
                    </a:p>
                  </a:txBody>
                  <a:tcPr marL="89373" marR="89373">
                    <a:solidFill>
                      <a:schemeClr val="bg2">
                        <a:lumMod val="25000"/>
                      </a:schemeClr>
                    </a:solidFill>
                  </a:tcPr>
                </a:tc>
                <a:tc>
                  <a:txBody>
                    <a:bodyPr/>
                    <a:lstStyle/>
                    <a:p>
                      <a:r>
                        <a:rPr lang="de-AT" sz="1600" dirty="0"/>
                        <a:t>Indikator</a:t>
                      </a:r>
                    </a:p>
                  </a:txBody>
                  <a:tcPr marL="89373" marR="89373">
                    <a:solidFill>
                      <a:schemeClr val="bg2">
                        <a:lumMod val="25000"/>
                      </a:schemeClr>
                    </a:solidFill>
                  </a:tcPr>
                </a:tc>
                <a:tc>
                  <a:txBody>
                    <a:bodyPr/>
                    <a:lstStyle/>
                    <a:p>
                      <a:pPr algn="ctr"/>
                      <a:r>
                        <a:rPr lang="de-AT" sz="1600" dirty="0"/>
                        <a:t>Note</a:t>
                      </a:r>
                    </a:p>
                  </a:txBody>
                  <a:tcPr marL="89373" marR="89373">
                    <a:solidFill>
                      <a:schemeClr val="bg2">
                        <a:lumMod val="25000"/>
                      </a:schemeClr>
                    </a:solidFill>
                  </a:tcPr>
                </a:tc>
                <a:extLst>
                  <a:ext uri="{0D108BD9-81ED-4DB2-BD59-A6C34878D82A}">
                    <a16:rowId xmlns:a16="http://schemas.microsoft.com/office/drawing/2014/main" val="252101811"/>
                  </a:ext>
                </a:extLst>
              </a:tr>
              <a:tr h="327426">
                <a:tc>
                  <a:txBody>
                    <a:bodyPr/>
                    <a:lstStyle/>
                    <a:p>
                      <a:r>
                        <a:rPr lang="de-AT" sz="1600" dirty="0"/>
                        <a:t>1.6.1</a:t>
                      </a:r>
                    </a:p>
                  </a:txBody>
                  <a:tcPr marL="89373" marR="89373"/>
                </a:tc>
                <a:tc>
                  <a:txBody>
                    <a:bodyPr/>
                    <a:lstStyle/>
                    <a:p>
                      <a:r>
                        <a:rPr lang="de-AT" sz="1600" dirty="0"/>
                        <a:t>Streiktage</a:t>
                      </a:r>
                    </a:p>
                  </a:txBody>
                  <a:tcPr marL="89373" marR="89373"/>
                </a:tc>
                <a:tc>
                  <a:txBody>
                    <a:bodyPr/>
                    <a:lstStyle/>
                    <a:p>
                      <a:pPr algn="ctr"/>
                      <a:r>
                        <a:rPr lang="de-AT" sz="1600" dirty="0"/>
                        <a:t>1</a:t>
                      </a:r>
                    </a:p>
                  </a:txBody>
                  <a:tcPr marL="89373" marR="89373"/>
                </a:tc>
                <a:extLst>
                  <a:ext uri="{0D108BD9-81ED-4DB2-BD59-A6C34878D82A}">
                    <a16:rowId xmlns:a16="http://schemas.microsoft.com/office/drawing/2014/main" val="3555122077"/>
                  </a:ext>
                </a:extLst>
              </a:tr>
              <a:tr h="327426">
                <a:tc>
                  <a:txBody>
                    <a:bodyPr/>
                    <a:lstStyle/>
                    <a:p>
                      <a:r>
                        <a:rPr lang="de-AT" sz="1600" dirty="0"/>
                        <a:t>1.6.2</a:t>
                      </a:r>
                    </a:p>
                  </a:txBody>
                  <a:tcPr marL="89373" marR="89373"/>
                </a:tc>
                <a:tc>
                  <a:txBody>
                    <a:bodyPr/>
                    <a:lstStyle/>
                    <a:p>
                      <a:r>
                        <a:rPr lang="de-DE" sz="1600" dirty="0"/>
                        <a:t>Regulierung Beschäftigung, Mindestlohn</a:t>
                      </a:r>
                      <a:endParaRPr lang="de-AT" sz="1600" dirty="0"/>
                    </a:p>
                  </a:txBody>
                  <a:tcPr marL="89373" marR="89373"/>
                </a:tc>
                <a:tc>
                  <a:txBody>
                    <a:bodyPr/>
                    <a:lstStyle/>
                    <a:p>
                      <a:pPr algn="ctr"/>
                      <a:r>
                        <a:rPr lang="de-DE" sz="1600" dirty="0"/>
                        <a:t>4</a:t>
                      </a:r>
                      <a:endParaRPr lang="de-AT" sz="1600" dirty="0"/>
                    </a:p>
                  </a:txBody>
                  <a:tcPr marL="89373" marR="89373"/>
                </a:tc>
                <a:extLst>
                  <a:ext uri="{0D108BD9-81ED-4DB2-BD59-A6C34878D82A}">
                    <a16:rowId xmlns:a16="http://schemas.microsoft.com/office/drawing/2014/main" val="2838446498"/>
                  </a:ext>
                </a:extLst>
              </a:tr>
              <a:tr h="327426">
                <a:tc>
                  <a:txBody>
                    <a:bodyPr/>
                    <a:lstStyle/>
                    <a:p>
                      <a:r>
                        <a:rPr lang="de-AT" sz="1600" dirty="0"/>
                        <a:t>1.6.3</a:t>
                      </a:r>
                    </a:p>
                  </a:txBody>
                  <a:tcPr marL="89373" marR="89373"/>
                </a:tc>
                <a:tc>
                  <a:txBody>
                    <a:bodyPr/>
                    <a:lstStyle/>
                    <a:p>
                      <a:r>
                        <a:rPr lang="de-AT" sz="1600" dirty="0"/>
                        <a:t>Einstellungs-, Entlassungsregulierung</a:t>
                      </a:r>
                    </a:p>
                  </a:txBody>
                  <a:tcPr marL="89373" marR="89373"/>
                </a:tc>
                <a:tc>
                  <a:txBody>
                    <a:bodyPr/>
                    <a:lstStyle/>
                    <a:p>
                      <a:pPr algn="ctr"/>
                      <a:r>
                        <a:rPr lang="de-DE" sz="1600" dirty="0"/>
                        <a:t>2</a:t>
                      </a:r>
                      <a:endParaRPr lang="de-AT" sz="1600" dirty="0"/>
                    </a:p>
                  </a:txBody>
                  <a:tcPr marL="89373" marR="89373"/>
                </a:tc>
                <a:extLst>
                  <a:ext uri="{0D108BD9-81ED-4DB2-BD59-A6C34878D82A}">
                    <a16:rowId xmlns:a16="http://schemas.microsoft.com/office/drawing/2014/main" val="3813511555"/>
                  </a:ext>
                </a:extLst>
              </a:tr>
              <a:tr h="327426">
                <a:tc>
                  <a:txBody>
                    <a:bodyPr/>
                    <a:lstStyle/>
                    <a:p>
                      <a:r>
                        <a:rPr lang="de-AT" sz="1600" dirty="0"/>
                        <a:t>1.6.4</a:t>
                      </a:r>
                    </a:p>
                  </a:txBody>
                  <a:tcPr marL="89373" marR="89373"/>
                </a:tc>
                <a:tc>
                  <a:txBody>
                    <a:bodyPr/>
                    <a:lstStyle/>
                    <a:p>
                      <a:r>
                        <a:rPr lang="de-DE" sz="1600" dirty="0"/>
                        <a:t>Flexibilität der Tarifbildung</a:t>
                      </a:r>
                      <a:endParaRPr lang="de-AT" sz="1600" dirty="0"/>
                    </a:p>
                  </a:txBody>
                  <a:tcPr marL="89373" marR="89373"/>
                </a:tc>
                <a:tc>
                  <a:txBody>
                    <a:bodyPr/>
                    <a:lstStyle/>
                    <a:p>
                      <a:pPr algn="ctr"/>
                      <a:r>
                        <a:rPr lang="de-DE" sz="1600" dirty="0"/>
                        <a:t>3</a:t>
                      </a:r>
                      <a:endParaRPr lang="de-AT" sz="1600" dirty="0"/>
                    </a:p>
                  </a:txBody>
                  <a:tcPr marL="89373" marR="89373"/>
                </a:tc>
                <a:extLst>
                  <a:ext uri="{0D108BD9-81ED-4DB2-BD59-A6C34878D82A}">
                    <a16:rowId xmlns:a16="http://schemas.microsoft.com/office/drawing/2014/main" val="104170985"/>
                  </a:ext>
                </a:extLst>
              </a:tr>
              <a:tr h="327426">
                <a:tc>
                  <a:txBody>
                    <a:bodyPr/>
                    <a:lstStyle/>
                    <a:p>
                      <a:r>
                        <a:rPr lang="de-DE" sz="1600" dirty="0"/>
                        <a:t>1.6.5</a:t>
                      </a:r>
                      <a:endParaRPr lang="de-AT" sz="1600" dirty="0"/>
                    </a:p>
                  </a:txBody>
                  <a:tcPr marL="89373" marR="89373"/>
                </a:tc>
                <a:tc>
                  <a:txBody>
                    <a:bodyPr/>
                    <a:lstStyle/>
                    <a:p>
                      <a:r>
                        <a:rPr lang="de-DE" sz="1600" dirty="0"/>
                        <a:t>Reichweite von Lohnverhandlungen</a:t>
                      </a:r>
                      <a:endParaRPr lang="de-AT" sz="1600" dirty="0"/>
                    </a:p>
                  </a:txBody>
                  <a:tcPr marL="89373" marR="89373"/>
                </a:tc>
                <a:tc>
                  <a:txBody>
                    <a:bodyPr/>
                    <a:lstStyle/>
                    <a:p>
                      <a:pPr algn="ctr"/>
                      <a:r>
                        <a:rPr lang="de-DE" sz="1600" dirty="0"/>
                        <a:t>4</a:t>
                      </a:r>
                      <a:endParaRPr lang="de-AT" sz="1600" dirty="0"/>
                    </a:p>
                  </a:txBody>
                  <a:tcPr marL="89373" marR="89373"/>
                </a:tc>
                <a:extLst>
                  <a:ext uri="{0D108BD9-81ED-4DB2-BD59-A6C34878D82A}">
                    <a16:rowId xmlns:a16="http://schemas.microsoft.com/office/drawing/2014/main" val="868751972"/>
                  </a:ext>
                </a:extLst>
              </a:tr>
              <a:tr h="327426">
                <a:tc>
                  <a:txBody>
                    <a:bodyPr/>
                    <a:lstStyle/>
                    <a:p>
                      <a:r>
                        <a:rPr lang="de-AT" sz="1600" dirty="0"/>
                        <a:t>1.6.6</a:t>
                      </a:r>
                    </a:p>
                  </a:txBody>
                  <a:tcPr marL="89373" marR="89373"/>
                </a:tc>
                <a:tc>
                  <a:txBody>
                    <a:bodyPr/>
                    <a:lstStyle/>
                    <a:p>
                      <a:r>
                        <a:rPr lang="de-DE" sz="1600" dirty="0"/>
                        <a:t>Arbeitszeitrestriktionen</a:t>
                      </a:r>
                      <a:endParaRPr lang="de-AT" sz="1600" dirty="0"/>
                    </a:p>
                  </a:txBody>
                  <a:tcPr marL="89373" marR="89373"/>
                </a:tc>
                <a:tc>
                  <a:txBody>
                    <a:bodyPr/>
                    <a:lstStyle/>
                    <a:p>
                      <a:pPr algn="ctr"/>
                      <a:r>
                        <a:rPr lang="de-DE" sz="1600" dirty="0"/>
                        <a:t>5</a:t>
                      </a:r>
                      <a:endParaRPr lang="de-AT" sz="1600" dirty="0"/>
                    </a:p>
                  </a:txBody>
                  <a:tcPr marL="89373" marR="89373"/>
                </a:tc>
                <a:extLst>
                  <a:ext uri="{0D108BD9-81ED-4DB2-BD59-A6C34878D82A}">
                    <a16:rowId xmlns:a16="http://schemas.microsoft.com/office/drawing/2014/main" val="1025643177"/>
                  </a:ext>
                </a:extLst>
              </a:tr>
              <a:tr h="327426">
                <a:tc>
                  <a:txBody>
                    <a:bodyPr/>
                    <a:lstStyle/>
                    <a:p>
                      <a:r>
                        <a:rPr lang="de-DE" sz="1600" dirty="0"/>
                        <a:t>1.6.7</a:t>
                      </a:r>
                      <a:endParaRPr lang="de-AT" sz="1600" dirty="0"/>
                    </a:p>
                  </a:txBody>
                  <a:tcPr marL="89373" marR="89373"/>
                </a:tc>
                <a:tc>
                  <a:txBody>
                    <a:bodyPr/>
                    <a:lstStyle/>
                    <a:p>
                      <a:r>
                        <a:rPr lang="de-DE" sz="1600" dirty="0"/>
                        <a:t>Regulierung ausl. Arbeitskräfte</a:t>
                      </a:r>
                      <a:endParaRPr lang="de-AT" sz="1600" dirty="0"/>
                    </a:p>
                  </a:txBody>
                  <a:tcPr marL="89373" marR="89373"/>
                </a:tc>
                <a:tc>
                  <a:txBody>
                    <a:bodyPr/>
                    <a:lstStyle/>
                    <a:p>
                      <a:pPr algn="ctr"/>
                      <a:r>
                        <a:rPr lang="de-DE" sz="1600" dirty="0"/>
                        <a:t>4</a:t>
                      </a:r>
                      <a:endParaRPr lang="de-AT" sz="1600" dirty="0"/>
                    </a:p>
                  </a:txBody>
                  <a:tcPr marL="89373" marR="89373"/>
                </a:tc>
                <a:extLst>
                  <a:ext uri="{0D108BD9-81ED-4DB2-BD59-A6C34878D82A}">
                    <a16:rowId xmlns:a16="http://schemas.microsoft.com/office/drawing/2014/main" val="3334854335"/>
                  </a:ext>
                </a:extLst>
              </a:tr>
            </a:tbl>
          </a:graphicData>
        </a:graphic>
      </p:graphicFrame>
      <p:sp>
        <p:nvSpPr>
          <p:cNvPr id="8" name="Textplatzhalter 7">
            <a:extLst>
              <a:ext uri="{FF2B5EF4-FFF2-40B4-BE49-F238E27FC236}">
                <a16:creationId xmlns:a16="http://schemas.microsoft.com/office/drawing/2014/main" id="{9B89E8C7-67D7-C052-EA08-E3CAC44BA9D8}"/>
              </a:ext>
            </a:extLst>
          </p:cNvPr>
          <p:cNvSpPr>
            <a:spLocks noGrp="1"/>
          </p:cNvSpPr>
          <p:nvPr>
            <p:ph type="body" sz="quarter" idx="13"/>
          </p:nvPr>
        </p:nvSpPr>
        <p:spPr/>
        <p:txBody>
          <a:bodyPr/>
          <a:lstStyle/>
          <a:p>
            <a:pPr>
              <a:lnSpc>
                <a:spcPct val="100000"/>
              </a:lnSpc>
            </a:pPr>
            <a:r>
              <a:rPr lang="de-AT" dirty="0">
                <a:solidFill>
                  <a:schemeClr val="bg1"/>
                </a:solidFill>
              </a:rPr>
              <a:t>Arbeitsbeziehungen und Regulierung von Einstellung u. Entlassung gut, Schwächen bei Arbeitszeit und Migration!</a:t>
            </a:r>
          </a:p>
        </p:txBody>
      </p:sp>
      <p:grpSp>
        <p:nvGrpSpPr>
          <p:cNvPr id="4" name="Gruppieren 3">
            <a:extLst>
              <a:ext uri="{FF2B5EF4-FFF2-40B4-BE49-F238E27FC236}">
                <a16:creationId xmlns:a16="http://schemas.microsoft.com/office/drawing/2014/main" id="{280F63B2-5380-F1B7-0364-C09A7C1DAD59}"/>
              </a:ext>
            </a:extLst>
          </p:cNvPr>
          <p:cNvGrpSpPr/>
          <p:nvPr/>
        </p:nvGrpSpPr>
        <p:grpSpPr>
          <a:xfrm>
            <a:off x="8482544" y="4875164"/>
            <a:ext cx="3502065" cy="1003464"/>
            <a:chOff x="8482544" y="4875164"/>
            <a:chExt cx="3502065" cy="1003464"/>
          </a:xfrm>
        </p:grpSpPr>
        <p:sp>
          <p:nvSpPr>
            <p:cNvPr id="9" name="Shape 820">
              <a:extLst>
                <a:ext uri="{FF2B5EF4-FFF2-40B4-BE49-F238E27FC236}">
                  <a16:creationId xmlns:a16="http://schemas.microsoft.com/office/drawing/2014/main" id="{BE20CE69-9DAC-5141-8BE9-4ACD8B29B155}"/>
                </a:ext>
              </a:extLst>
            </p:cNvPr>
            <p:cNvSpPr>
              <a:spLocks noChangeAspect="1"/>
            </p:cNvSpPr>
            <p:nvPr/>
          </p:nvSpPr>
          <p:spPr>
            <a:xfrm>
              <a:off x="9115719" y="4875164"/>
              <a:ext cx="2868890" cy="1003464"/>
            </a:xfrm>
            <a:custGeom>
              <a:avLst/>
              <a:gdLst>
                <a:gd name="connsiteX0" fmla="*/ 0 w 2868890"/>
                <a:gd name="connsiteY0" fmla="*/ 501732 h 1003464"/>
                <a:gd name="connsiteX1" fmla="*/ 501732 w 2868890"/>
                <a:gd name="connsiteY1" fmla="*/ 0 h 1003464"/>
                <a:gd name="connsiteX2" fmla="*/ 1160849 w 2868890"/>
                <a:gd name="connsiteY2" fmla="*/ 0 h 1003464"/>
                <a:gd name="connsiteX3" fmla="*/ 1819966 w 2868890"/>
                <a:gd name="connsiteY3" fmla="*/ 0 h 1003464"/>
                <a:gd name="connsiteX4" fmla="*/ 2367158 w 2868890"/>
                <a:gd name="connsiteY4" fmla="*/ 0 h 1003464"/>
                <a:gd name="connsiteX5" fmla="*/ 2868890 w 2868890"/>
                <a:gd name="connsiteY5" fmla="*/ 501732 h 1003464"/>
                <a:gd name="connsiteX6" fmla="*/ 2868890 w 2868890"/>
                <a:gd name="connsiteY6" fmla="*/ 501732 h 1003464"/>
                <a:gd name="connsiteX7" fmla="*/ 2367158 w 2868890"/>
                <a:gd name="connsiteY7" fmla="*/ 1003464 h 1003464"/>
                <a:gd name="connsiteX8" fmla="*/ 1801312 w 2868890"/>
                <a:gd name="connsiteY8" fmla="*/ 1003464 h 1003464"/>
                <a:gd name="connsiteX9" fmla="*/ 1142195 w 2868890"/>
                <a:gd name="connsiteY9" fmla="*/ 1003464 h 1003464"/>
                <a:gd name="connsiteX10" fmla="*/ 501732 w 2868890"/>
                <a:gd name="connsiteY10" fmla="*/ 1003464 h 1003464"/>
                <a:gd name="connsiteX11" fmla="*/ 0 w 2868890"/>
                <a:gd name="connsiteY11" fmla="*/ 501732 h 1003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868890" h="1003464" fill="none" extrusionOk="0">
                  <a:moveTo>
                    <a:pt x="0" y="501732"/>
                  </a:moveTo>
                  <a:cubicBezTo>
                    <a:pt x="6215" y="288997"/>
                    <a:pt x="231812" y="11058"/>
                    <a:pt x="501732" y="0"/>
                  </a:cubicBezTo>
                  <a:cubicBezTo>
                    <a:pt x="650431" y="-28878"/>
                    <a:pt x="914994" y="667"/>
                    <a:pt x="1160849" y="0"/>
                  </a:cubicBezTo>
                  <a:cubicBezTo>
                    <a:pt x="1406704" y="-667"/>
                    <a:pt x="1627883" y="11921"/>
                    <a:pt x="1819966" y="0"/>
                  </a:cubicBezTo>
                  <a:cubicBezTo>
                    <a:pt x="2012049" y="-11921"/>
                    <a:pt x="2190284" y="-9512"/>
                    <a:pt x="2367158" y="0"/>
                  </a:cubicBezTo>
                  <a:cubicBezTo>
                    <a:pt x="2636483" y="-11622"/>
                    <a:pt x="2857975" y="265722"/>
                    <a:pt x="2868890" y="501732"/>
                  </a:cubicBezTo>
                  <a:lnTo>
                    <a:pt x="2868890" y="501732"/>
                  </a:lnTo>
                  <a:cubicBezTo>
                    <a:pt x="2849530" y="720591"/>
                    <a:pt x="2685393" y="995107"/>
                    <a:pt x="2367158" y="1003464"/>
                  </a:cubicBezTo>
                  <a:cubicBezTo>
                    <a:pt x="2126761" y="1030850"/>
                    <a:pt x="2077661" y="1022599"/>
                    <a:pt x="1801312" y="1003464"/>
                  </a:cubicBezTo>
                  <a:cubicBezTo>
                    <a:pt x="1524963" y="984329"/>
                    <a:pt x="1390571" y="973211"/>
                    <a:pt x="1142195" y="1003464"/>
                  </a:cubicBezTo>
                  <a:cubicBezTo>
                    <a:pt x="893819" y="1033717"/>
                    <a:pt x="806609" y="1028920"/>
                    <a:pt x="501732" y="1003464"/>
                  </a:cubicBezTo>
                  <a:cubicBezTo>
                    <a:pt x="238326" y="1030577"/>
                    <a:pt x="-15329" y="786915"/>
                    <a:pt x="0" y="501732"/>
                  </a:cubicBezTo>
                  <a:close/>
                </a:path>
                <a:path w="2868890" h="1003464" stroke="0" extrusionOk="0">
                  <a:moveTo>
                    <a:pt x="0" y="501732"/>
                  </a:moveTo>
                  <a:cubicBezTo>
                    <a:pt x="-32368" y="204667"/>
                    <a:pt x="167310" y="21514"/>
                    <a:pt x="501732" y="0"/>
                  </a:cubicBezTo>
                  <a:cubicBezTo>
                    <a:pt x="660707" y="26612"/>
                    <a:pt x="966614" y="-22629"/>
                    <a:pt x="1160849" y="0"/>
                  </a:cubicBezTo>
                  <a:cubicBezTo>
                    <a:pt x="1355084" y="22629"/>
                    <a:pt x="1485853" y="13058"/>
                    <a:pt x="1764004" y="0"/>
                  </a:cubicBezTo>
                  <a:cubicBezTo>
                    <a:pt x="2042156" y="-13058"/>
                    <a:pt x="2079509" y="-1080"/>
                    <a:pt x="2367158" y="0"/>
                  </a:cubicBezTo>
                  <a:cubicBezTo>
                    <a:pt x="2627176" y="-55017"/>
                    <a:pt x="2876633" y="195980"/>
                    <a:pt x="2868890" y="501732"/>
                  </a:cubicBezTo>
                  <a:lnTo>
                    <a:pt x="2868890" y="501732"/>
                  </a:lnTo>
                  <a:cubicBezTo>
                    <a:pt x="2813193" y="742311"/>
                    <a:pt x="2670292" y="961095"/>
                    <a:pt x="2367158" y="1003464"/>
                  </a:cubicBezTo>
                  <a:cubicBezTo>
                    <a:pt x="2209023" y="998299"/>
                    <a:pt x="2026256" y="1022495"/>
                    <a:pt x="1708041" y="1003464"/>
                  </a:cubicBezTo>
                  <a:cubicBezTo>
                    <a:pt x="1389826" y="984433"/>
                    <a:pt x="1300256" y="992639"/>
                    <a:pt x="1123541" y="1003464"/>
                  </a:cubicBezTo>
                  <a:cubicBezTo>
                    <a:pt x="946826" y="1014289"/>
                    <a:pt x="639879" y="986645"/>
                    <a:pt x="501732" y="1003464"/>
                  </a:cubicBezTo>
                  <a:cubicBezTo>
                    <a:pt x="261025" y="1033226"/>
                    <a:pt x="26027" y="817574"/>
                    <a:pt x="0" y="501732"/>
                  </a:cubicBezTo>
                  <a:close/>
                </a:path>
              </a:pathLst>
            </a:custGeom>
            <a:solidFill>
              <a:schemeClr val="bg2">
                <a:lumMod val="25000"/>
              </a:schemeClr>
            </a:solidFill>
            <a:ln w="12700">
              <a:solidFill>
                <a:schemeClr val="tx1"/>
              </a:solidFill>
              <a:miter lim="400000"/>
              <a:extLst>
                <a:ext uri="{C807C97D-BFC1-408E-A445-0C87EB9F89A2}">
                  <ask:lineSketchStyleProps xmlns:ask="http://schemas.microsoft.com/office/drawing/2018/sketchyshapes" sd="1219033472">
                    <a:prstGeom prst="roundRect">
                      <a:avLst>
                        <a:gd name="adj" fmla="val 50000"/>
                      </a:avLst>
                    </a:prstGeom>
                    <ask:type>
                      <ask:lineSketchFreehand/>
                    </ask:type>
                  </ask:lineSketchStyleProps>
                </a:ext>
              </a:extLst>
            </a:ln>
          </p:spPr>
          <p:txBody>
            <a:bodyPr lIns="71437" tIns="71437" rIns="71437" bIns="71437" anchor="ctr"/>
            <a:lstStyle/>
            <a:p>
              <a:pPr>
                <a:defRPr sz="3200">
                  <a:solidFill>
                    <a:srgbClr val="FFFFFF"/>
                  </a:solidFill>
                </a:defRPr>
              </a:pPr>
              <a:endParaRPr dirty="0"/>
            </a:p>
          </p:txBody>
        </p:sp>
        <p:sp>
          <p:nvSpPr>
            <p:cNvPr id="10" name="Textplatzhalter 13">
              <a:extLst>
                <a:ext uri="{FF2B5EF4-FFF2-40B4-BE49-F238E27FC236}">
                  <a16:creationId xmlns:a16="http://schemas.microsoft.com/office/drawing/2014/main" id="{EA9BD965-9091-695C-D835-76BB76090162}"/>
                </a:ext>
              </a:extLst>
            </p:cNvPr>
            <p:cNvSpPr txBox="1">
              <a:spLocks/>
            </p:cNvSpPr>
            <p:nvPr/>
          </p:nvSpPr>
          <p:spPr>
            <a:xfrm>
              <a:off x="8482544" y="5118756"/>
              <a:ext cx="2270324" cy="630719"/>
            </a:xfrm>
            <a:prstGeom prst="rect">
              <a:avLst/>
            </a:prstGeom>
          </p:spPr>
          <p:txBody>
            <a:bodyPr anchor="ctr">
              <a:noAutofit/>
            </a:bodyPr>
            <a:lstStyle>
              <a:lvl1pPr marL="0" indent="0" algn="l" defTabSz="914400" rtl="0" eaLnBrk="1" latinLnBrk="0" hangingPunct="1">
                <a:lnSpc>
                  <a:spcPts val="2200"/>
                </a:lnSpc>
                <a:spcBef>
                  <a:spcPts val="0"/>
                </a:spcBef>
                <a:buFont typeface="Arial" panose="020B0604020202020204" pitchFamily="34" charset="0"/>
                <a:buNone/>
                <a:defRPr sz="2000" b="0" i="0" kern="1200">
                  <a:solidFill>
                    <a:schemeClr val="bg2"/>
                  </a:solidFill>
                  <a:latin typeface="Segoe UI" panose="020B0502040204020203" pitchFamily="34" charset="0"/>
                  <a:ea typeface="+mn-ea"/>
                  <a:cs typeface="Segoe UI" panose="020B0502040204020203" pitchFamily="34" charset="0"/>
                </a:defRPr>
              </a:lvl1pPr>
              <a:lvl2pPr marL="457200" indent="0" algn="l" defTabSz="914400" rtl="0" eaLnBrk="1" latinLnBrk="0" hangingPunct="1">
                <a:lnSpc>
                  <a:spcPct val="90000"/>
                </a:lnSpc>
                <a:spcBef>
                  <a:spcPts val="500"/>
                </a:spcBef>
                <a:buFont typeface="Wingdings" panose="05000000000000000000" pitchFamily="2" charset="2"/>
                <a:buNone/>
                <a:defRPr sz="1800" b="0" i="0" kern="1200">
                  <a:solidFill>
                    <a:schemeClr val="bg2"/>
                  </a:solidFill>
                  <a:latin typeface="Segoe UI" panose="020B0502040204020203" pitchFamily="34" charset="0"/>
                  <a:ea typeface="+mn-ea"/>
                  <a:cs typeface="Segoe UI" panose="020B0502040204020203"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600" b="0" i="0" kern="1200">
                  <a:solidFill>
                    <a:schemeClr val="bg2"/>
                  </a:solidFill>
                  <a:latin typeface="Segoe UI" panose="020B0502040204020203" pitchFamily="34" charset="0"/>
                  <a:ea typeface="+mn-ea"/>
                  <a:cs typeface="Segoe UI" panose="020B0502040204020203"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400" b="0" i="0" kern="1200">
                  <a:solidFill>
                    <a:schemeClr val="bg2"/>
                  </a:solidFill>
                  <a:latin typeface="Segoe UI" panose="020B0502040204020203" pitchFamily="34" charset="0"/>
                  <a:ea typeface="+mn-ea"/>
                  <a:cs typeface="Segoe UI" panose="020B0502040204020203" pitchFamily="34" charset="0"/>
                </a:defRPr>
              </a:lvl4pPr>
              <a:lvl5pPr marL="1828800" indent="0" algn="l" defTabSz="914400" rtl="0" eaLnBrk="1" latinLnBrk="0" hangingPunct="1">
                <a:lnSpc>
                  <a:spcPct val="90000"/>
                </a:lnSpc>
                <a:spcBef>
                  <a:spcPts val="500"/>
                </a:spcBef>
                <a:buFont typeface="Courier New" panose="02070309020205020404" pitchFamily="49" charset="0"/>
                <a:buNone/>
                <a:defRPr sz="1400" b="0" i="0" kern="1200">
                  <a:solidFill>
                    <a:schemeClr val="bg2"/>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de-DE" sz="2600" dirty="0"/>
                <a:t>Note 3</a:t>
              </a:r>
            </a:p>
          </p:txBody>
        </p:sp>
        <p:pic>
          <p:nvPicPr>
            <p:cNvPr id="11" name="Grafik 10" descr="Bleistift">
              <a:extLst>
                <a:ext uri="{FF2B5EF4-FFF2-40B4-BE49-F238E27FC236}">
                  <a16:creationId xmlns:a16="http://schemas.microsoft.com/office/drawing/2014/main" id="{C79A33B7-8206-4B3B-161C-06C69A083AA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0784264" y="5059606"/>
              <a:ext cx="619676" cy="619676"/>
            </a:xfrm>
            <a:prstGeom prst="rect">
              <a:avLst/>
            </a:prstGeom>
          </p:spPr>
        </p:pic>
      </p:grpSp>
      <p:sp>
        <p:nvSpPr>
          <p:cNvPr id="17" name="Foliennummernplatzhalter 16">
            <a:extLst>
              <a:ext uri="{FF2B5EF4-FFF2-40B4-BE49-F238E27FC236}">
                <a16:creationId xmlns:a16="http://schemas.microsoft.com/office/drawing/2014/main" id="{650B69DE-005A-7511-5A2D-EDBA32BD76FF}"/>
              </a:ext>
            </a:extLst>
          </p:cNvPr>
          <p:cNvSpPr>
            <a:spLocks noGrp="1"/>
          </p:cNvSpPr>
          <p:nvPr>
            <p:ph type="sldNum" sz="quarter" idx="14"/>
          </p:nvPr>
        </p:nvSpPr>
        <p:spPr/>
        <p:txBody>
          <a:bodyPr/>
          <a:lstStyle/>
          <a:p>
            <a:fld id="{59C4F3FA-A2F1-9148-970C-1E5A4D250138}" type="slidenum">
              <a:rPr lang="de-DE" smtClean="0"/>
              <a:pPr/>
              <a:t>14</a:t>
            </a:fld>
            <a:endParaRPr lang="de-DE" dirty="0"/>
          </a:p>
        </p:txBody>
      </p:sp>
      <p:sp>
        <p:nvSpPr>
          <p:cNvPr id="5" name="TextBox 72">
            <a:extLst>
              <a:ext uri="{FF2B5EF4-FFF2-40B4-BE49-F238E27FC236}">
                <a16:creationId xmlns:a16="http://schemas.microsoft.com/office/drawing/2014/main" id="{9A623043-51CE-2FE6-41EF-86ECD8F36BC0}"/>
              </a:ext>
            </a:extLst>
          </p:cNvPr>
          <p:cNvSpPr txBox="1"/>
          <p:nvPr/>
        </p:nvSpPr>
        <p:spPr>
          <a:xfrm>
            <a:off x="8986236" y="6162627"/>
            <a:ext cx="2417704" cy="576000"/>
          </a:xfrm>
          <a:custGeom>
            <a:avLst/>
            <a:gdLst>
              <a:gd name="connsiteX0" fmla="*/ 0 w 2417704"/>
              <a:gd name="connsiteY0" fmla="*/ 0 h 576000"/>
              <a:gd name="connsiteX1" fmla="*/ 652780 w 2417704"/>
              <a:gd name="connsiteY1" fmla="*/ 0 h 576000"/>
              <a:gd name="connsiteX2" fmla="*/ 1233029 w 2417704"/>
              <a:gd name="connsiteY2" fmla="*/ 0 h 576000"/>
              <a:gd name="connsiteX3" fmla="*/ 1813278 w 2417704"/>
              <a:gd name="connsiteY3" fmla="*/ 0 h 576000"/>
              <a:gd name="connsiteX4" fmla="*/ 2417704 w 2417704"/>
              <a:gd name="connsiteY4" fmla="*/ 0 h 576000"/>
              <a:gd name="connsiteX5" fmla="*/ 2417704 w 2417704"/>
              <a:gd name="connsiteY5" fmla="*/ 576000 h 576000"/>
              <a:gd name="connsiteX6" fmla="*/ 1861632 w 2417704"/>
              <a:gd name="connsiteY6" fmla="*/ 576000 h 576000"/>
              <a:gd name="connsiteX7" fmla="*/ 1305560 w 2417704"/>
              <a:gd name="connsiteY7" fmla="*/ 576000 h 576000"/>
              <a:gd name="connsiteX8" fmla="*/ 725311 w 2417704"/>
              <a:gd name="connsiteY8" fmla="*/ 576000 h 576000"/>
              <a:gd name="connsiteX9" fmla="*/ 0 w 2417704"/>
              <a:gd name="connsiteY9" fmla="*/ 576000 h 576000"/>
              <a:gd name="connsiteX10" fmla="*/ 0 w 2417704"/>
              <a:gd name="connsiteY10" fmla="*/ 0 h 57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17704" h="576000" fill="none" extrusionOk="0">
                <a:moveTo>
                  <a:pt x="0" y="0"/>
                </a:moveTo>
                <a:cubicBezTo>
                  <a:pt x="225828" y="-31095"/>
                  <a:pt x="373042" y="32588"/>
                  <a:pt x="652780" y="0"/>
                </a:cubicBezTo>
                <a:cubicBezTo>
                  <a:pt x="932518" y="-32588"/>
                  <a:pt x="1030805" y="-1977"/>
                  <a:pt x="1233029" y="0"/>
                </a:cubicBezTo>
                <a:cubicBezTo>
                  <a:pt x="1435253" y="1977"/>
                  <a:pt x="1583980" y="25162"/>
                  <a:pt x="1813278" y="0"/>
                </a:cubicBezTo>
                <a:cubicBezTo>
                  <a:pt x="2042576" y="-25162"/>
                  <a:pt x="2196687" y="-23316"/>
                  <a:pt x="2417704" y="0"/>
                </a:cubicBezTo>
                <a:cubicBezTo>
                  <a:pt x="2411164" y="284962"/>
                  <a:pt x="2427129" y="449475"/>
                  <a:pt x="2417704" y="576000"/>
                </a:cubicBezTo>
                <a:cubicBezTo>
                  <a:pt x="2265524" y="600113"/>
                  <a:pt x="2104648" y="564986"/>
                  <a:pt x="1861632" y="576000"/>
                </a:cubicBezTo>
                <a:cubicBezTo>
                  <a:pt x="1618616" y="587014"/>
                  <a:pt x="1557535" y="561463"/>
                  <a:pt x="1305560" y="576000"/>
                </a:cubicBezTo>
                <a:cubicBezTo>
                  <a:pt x="1053585" y="590537"/>
                  <a:pt x="863736" y="573668"/>
                  <a:pt x="725311" y="576000"/>
                </a:cubicBezTo>
                <a:cubicBezTo>
                  <a:pt x="586886" y="578332"/>
                  <a:pt x="149960" y="567357"/>
                  <a:pt x="0" y="576000"/>
                </a:cubicBezTo>
                <a:cubicBezTo>
                  <a:pt x="-25104" y="457022"/>
                  <a:pt x="-19593" y="245664"/>
                  <a:pt x="0" y="0"/>
                </a:cubicBezTo>
                <a:close/>
              </a:path>
              <a:path w="2417704" h="576000" stroke="0" extrusionOk="0">
                <a:moveTo>
                  <a:pt x="0" y="0"/>
                </a:moveTo>
                <a:cubicBezTo>
                  <a:pt x="290337" y="17379"/>
                  <a:pt x="464314" y="-29317"/>
                  <a:pt x="604426" y="0"/>
                </a:cubicBezTo>
                <a:cubicBezTo>
                  <a:pt x="744538" y="29317"/>
                  <a:pt x="951911" y="4019"/>
                  <a:pt x="1184675" y="0"/>
                </a:cubicBezTo>
                <a:cubicBezTo>
                  <a:pt x="1417439" y="-4019"/>
                  <a:pt x="1605260" y="-9548"/>
                  <a:pt x="1813278" y="0"/>
                </a:cubicBezTo>
                <a:cubicBezTo>
                  <a:pt x="2021296" y="9548"/>
                  <a:pt x="2198661" y="27648"/>
                  <a:pt x="2417704" y="0"/>
                </a:cubicBezTo>
                <a:cubicBezTo>
                  <a:pt x="2423500" y="128928"/>
                  <a:pt x="2392799" y="288687"/>
                  <a:pt x="2417704" y="576000"/>
                </a:cubicBezTo>
                <a:cubicBezTo>
                  <a:pt x="2217667" y="571931"/>
                  <a:pt x="2017744" y="592644"/>
                  <a:pt x="1885809" y="576000"/>
                </a:cubicBezTo>
                <a:cubicBezTo>
                  <a:pt x="1753875" y="559356"/>
                  <a:pt x="1533804" y="599182"/>
                  <a:pt x="1353914" y="576000"/>
                </a:cubicBezTo>
                <a:cubicBezTo>
                  <a:pt x="1174025" y="552818"/>
                  <a:pt x="1057743" y="582382"/>
                  <a:pt x="797842" y="576000"/>
                </a:cubicBezTo>
                <a:cubicBezTo>
                  <a:pt x="537941" y="569618"/>
                  <a:pt x="313677" y="548925"/>
                  <a:pt x="0" y="576000"/>
                </a:cubicBezTo>
                <a:cubicBezTo>
                  <a:pt x="23227" y="444508"/>
                  <a:pt x="23001" y="148703"/>
                  <a:pt x="0" y="0"/>
                </a:cubicBezTo>
                <a:close/>
              </a:path>
            </a:pathLst>
          </a:custGeom>
          <a:solidFill>
            <a:schemeClr val="accent5">
              <a:lumMod val="20000"/>
              <a:lumOff val="80000"/>
            </a:schemeClr>
          </a:solidFill>
          <a:ln w="9525">
            <a:solidFill>
              <a:schemeClr val="tx1"/>
            </a:solidFill>
            <a:extLst>
              <a:ext uri="{C807C97D-BFC1-408E-A445-0C87EB9F89A2}">
                <ask:lineSketchStyleProps xmlns:ask="http://schemas.microsoft.com/office/drawing/2018/sketchyshapes" sd="1617499634">
                  <a:prstGeom prst="rect">
                    <a:avLst/>
                  </a:prstGeom>
                  <ask:type>
                    <ask:lineSketchFreehand/>
                  </ask:type>
                </ask:lineSketchStyleProps>
              </a:ext>
            </a:extLst>
          </a:ln>
        </p:spPr>
        <p:txBody>
          <a:bodyPr wrap="square" lIns="91440" rIns="9144" rtlCol="0" anchor="ctr" anchorCtr="0">
            <a:noAutofit/>
          </a:bodyPr>
          <a:lstStyle/>
          <a:p>
            <a:pPr algn="ctr">
              <a:spcBef>
                <a:spcPts val="1200"/>
              </a:spcBef>
            </a:pPr>
            <a:r>
              <a:rPr lang="de-AT" sz="1400" baseline="30000" noProof="0" dirty="0">
                <a:latin typeface="Montserrat SemiBold" panose="00000700000000000000" pitchFamily="50" charset="0"/>
                <a:cs typeface="Adobe Arabic" panose="02040503050201020203" pitchFamily="18" charset="-78"/>
              </a:rPr>
              <a:t>METAZIEL  1</a:t>
            </a:r>
          </a:p>
          <a:p>
            <a:pPr algn="ctr">
              <a:spcBef>
                <a:spcPts val="600"/>
              </a:spcBef>
              <a:spcAft>
                <a:spcPts val="600"/>
              </a:spcAft>
            </a:pPr>
            <a:r>
              <a:rPr lang="de-AT" sz="1400" baseline="30000" noProof="0" dirty="0">
                <a:latin typeface="Montserrat SemiBold" panose="00000700000000000000" pitchFamily="50" charset="0"/>
                <a:cs typeface="Adobe Arabic" panose="02040503050201020203" pitchFamily="18" charset="-78"/>
              </a:rPr>
              <a:t>Standortsicherung</a:t>
            </a:r>
            <a:endParaRPr lang="de-AT" sz="1400" i="0" u="none" strike="noStrike" baseline="30000" noProof="0" dirty="0">
              <a:latin typeface="Montserrat SemiBold" panose="00000700000000000000" pitchFamily="50" charset="0"/>
              <a:cs typeface="Adobe Arabic" panose="02040503050201020203" pitchFamily="18" charset="-78"/>
            </a:endParaRPr>
          </a:p>
        </p:txBody>
      </p:sp>
    </p:spTree>
    <p:extLst>
      <p:ext uri="{BB962C8B-B14F-4D97-AF65-F5344CB8AC3E}">
        <p14:creationId xmlns:p14="http://schemas.microsoft.com/office/powerpoint/2010/main" val="37415094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954D3B-F169-9AA5-3603-00483D44AE69}"/>
            </a:ext>
          </a:extLst>
        </p:cNvPr>
        <p:cNvGrpSpPr/>
        <p:nvPr/>
      </p:nvGrpSpPr>
      <p:grpSpPr>
        <a:xfrm>
          <a:off x="0" y="0"/>
          <a:ext cx="0" cy="0"/>
          <a:chOff x="0" y="0"/>
          <a:chExt cx="0" cy="0"/>
        </a:xfrm>
      </p:grpSpPr>
      <p:sp>
        <p:nvSpPr>
          <p:cNvPr id="3" name="Titel 2">
            <a:extLst>
              <a:ext uri="{FF2B5EF4-FFF2-40B4-BE49-F238E27FC236}">
                <a16:creationId xmlns:a16="http://schemas.microsoft.com/office/drawing/2014/main" id="{41D990A3-89D3-CE1C-4C1E-0550821D679E}"/>
              </a:ext>
            </a:extLst>
          </p:cNvPr>
          <p:cNvSpPr>
            <a:spLocks noGrp="1"/>
          </p:cNvSpPr>
          <p:nvPr>
            <p:ph type="title"/>
          </p:nvPr>
        </p:nvSpPr>
        <p:spPr/>
        <p:txBody>
          <a:bodyPr>
            <a:normAutofit/>
          </a:bodyPr>
          <a:lstStyle/>
          <a:p>
            <a:r>
              <a:rPr lang="de-DE" dirty="0"/>
              <a:t>METAZIEL 2</a:t>
            </a:r>
            <a:br>
              <a:rPr lang="de-DE" dirty="0"/>
            </a:br>
            <a:r>
              <a:rPr lang="de-DE" dirty="0"/>
              <a:t>WETTBEWERBS-</a:t>
            </a:r>
            <a:br>
              <a:rPr lang="de-DE" dirty="0"/>
            </a:br>
            <a:r>
              <a:rPr lang="de-DE" dirty="0"/>
              <a:t>FÄHIGKEIT</a:t>
            </a:r>
            <a:endParaRPr lang="de-AT" b="0" dirty="0"/>
          </a:p>
        </p:txBody>
      </p:sp>
      <p:pic>
        <p:nvPicPr>
          <p:cNvPr id="9" name="Grafik 8">
            <a:extLst>
              <a:ext uri="{FF2B5EF4-FFF2-40B4-BE49-F238E27FC236}">
                <a16:creationId xmlns:a16="http://schemas.microsoft.com/office/drawing/2014/main" id="{D6950203-C8AF-A293-CE44-67E1648A18B7}"/>
              </a:ext>
            </a:extLst>
          </p:cNvPr>
          <p:cNvPicPr>
            <a:picLocks noChangeAspect="1"/>
          </p:cNvPicPr>
          <p:nvPr/>
        </p:nvPicPr>
        <p:blipFill>
          <a:blip r:embed="rId2"/>
          <a:stretch>
            <a:fillRect/>
          </a:stretch>
        </p:blipFill>
        <p:spPr>
          <a:xfrm>
            <a:off x="512308" y="423195"/>
            <a:ext cx="2832100" cy="787400"/>
          </a:xfrm>
          <a:prstGeom prst="rect">
            <a:avLst/>
          </a:prstGeom>
        </p:spPr>
      </p:pic>
      <p:sp>
        <p:nvSpPr>
          <p:cNvPr id="5" name="Foliennummernplatzhalter 4">
            <a:extLst>
              <a:ext uri="{FF2B5EF4-FFF2-40B4-BE49-F238E27FC236}">
                <a16:creationId xmlns:a16="http://schemas.microsoft.com/office/drawing/2014/main" id="{5464AFFF-A1B6-9EF9-0F1F-A08052665D6A}"/>
              </a:ext>
            </a:extLst>
          </p:cNvPr>
          <p:cNvSpPr>
            <a:spLocks noGrp="1"/>
          </p:cNvSpPr>
          <p:nvPr>
            <p:ph type="sldNum" sz="quarter" idx="4"/>
          </p:nvPr>
        </p:nvSpPr>
        <p:spPr/>
        <p:txBody>
          <a:bodyPr/>
          <a:lstStyle/>
          <a:p>
            <a:fld id="{59C4F3FA-A2F1-9148-970C-1E5A4D250138}" type="slidenum">
              <a:rPr lang="de-DE" smtClean="0"/>
              <a:pPr/>
              <a:t>15</a:t>
            </a:fld>
            <a:endParaRPr lang="de-DE" dirty="0"/>
          </a:p>
        </p:txBody>
      </p:sp>
      <p:sp>
        <p:nvSpPr>
          <p:cNvPr id="2" name="Textfeld 1">
            <a:extLst>
              <a:ext uri="{FF2B5EF4-FFF2-40B4-BE49-F238E27FC236}">
                <a16:creationId xmlns:a16="http://schemas.microsoft.com/office/drawing/2014/main" id="{899E9000-27ED-CB64-9C54-B2CE4E3A67F4}"/>
              </a:ext>
            </a:extLst>
          </p:cNvPr>
          <p:cNvSpPr txBox="1"/>
          <p:nvPr/>
        </p:nvSpPr>
        <p:spPr>
          <a:xfrm>
            <a:off x="525008" y="4245428"/>
            <a:ext cx="5446584" cy="923330"/>
          </a:xfrm>
          <a:prstGeom prst="rect">
            <a:avLst/>
          </a:prstGeom>
          <a:noFill/>
        </p:spPr>
        <p:txBody>
          <a:bodyPr wrap="square" rtlCol="0">
            <a:spAutoFit/>
          </a:bodyPr>
          <a:lstStyle/>
          <a:p>
            <a:r>
              <a:rPr lang="de-AT" b="1" dirty="0"/>
              <a:t>Österreichs Industriebetriebe als erfolgreiche Akteure am Weltmarkt durch Produktivität, Qualität und Spezialisierung</a:t>
            </a:r>
            <a:endParaRPr lang="de-AT" dirty="0"/>
          </a:p>
        </p:txBody>
      </p:sp>
      <p:pic>
        <p:nvPicPr>
          <p:cNvPr id="4" name="Grafik 3">
            <a:extLst>
              <a:ext uri="{FF2B5EF4-FFF2-40B4-BE49-F238E27FC236}">
                <a16:creationId xmlns:a16="http://schemas.microsoft.com/office/drawing/2014/main" id="{054A59EB-5D16-2C35-260B-9131937F9F3B}"/>
              </a:ext>
            </a:extLst>
          </p:cNvPr>
          <p:cNvPicPr>
            <a:picLocks noChangeAspect="1"/>
          </p:cNvPicPr>
          <p:nvPr/>
        </p:nvPicPr>
        <p:blipFill>
          <a:blip r:embed="rId3"/>
          <a:stretch>
            <a:fillRect/>
          </a:stretch>
        </p:blipFill>
        <p:spPr>
          <a:xfrm>
            <a:off x="5940000" y="882000"/>
            <a:ext cx="6120000" cy="4950573"/>
          </a:xfrm>
          <a:prstGeom prst="rect">
            <a:avLst/>
          </a:prstGeom>
          <a:solidFill>
            <a:schemeClr val="bg1"/>
          </a:solidFill>
        </p:spPr>
      </p:pic>
    </p:spTree>
    <p:extLst>
      <p:ext uri="{BB962C8B-B14F-4D97-AF65-F5344CB8AC3E}">
        <p14:creationId xmlns:p14="http://schemas.microsoft.com/office/powerpoint/2010/main" val="6048174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012D83-7C86-0619-89D8-BB2EAB264A8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F2DE87B-EE07-5A33-7ADE-559A14EF4D0E}"/>
              </a:ext>
            </a:extLst>
          </p:cNvPr>
          <p:cNvSpPr>
            <a:spLocks noGrp="1"/>
          </p:cNvSpPr>
          <p:nvPr>
            <p:ph type="title"/>
          </p:nvPr>
        </p:nvSpPr>
        <p:spPr>
          <a:xfrm>
            <a:off x="839788" y="506092"/>
            <a:ext cx="10515600" cy="1041644"/>
          </a:xfrm>
        </p:spPr>
        <p:txBody>
          <a:bodyPr anchor="t">
            <a:normAutofit/>
          </a:bodyPr>
          <a:lstStyle/>
          <a:p>
            <a:r>
              <a:rPr lang="de-AT" b="0" dirty="0"/>
              <a:t>2.1 PREISLICHE WETTBEWERBSFÄHIGKEIT</a:t>
            </a:r>
          </a:p>
        </p:txBody>
      </p:sp>
      <p:sp>
        <p:nvSpPr>
          <p:cNvPr id="3" name="Inhaltsplatzhalter 2">
            <a:extLst>
              <a:ext uri="{FF2B5EF4-FFF2-40B4-BE49-F238E27FC236}">
                <a16:creationId xmlns:a16="http://schemas.microsoft.com/office/drawing/2014/main" id="{44B82A20-8BA3-0981-8BF7-65AC39B8E228}"/>
              </a:ext>
            </a:extLst>
          </p:cNvPr>
          <p:cNvSpPr>
            <a:spLocks noGrp="1"/>
          </p:cNvSpPr>
          <p:nvPr>
            <p:ph sz="quarter" idx="4"/>
          </p:nvPr>
        </p:nvSpPr>
        <p:spPr>
          <a:xfrm>
            <a:off x="6312875" y="1406769"/>
            <a:ext cx="5259386" cy="3983550"/>
          </a:xfrm>
        </p:spPr>
        <p:txBody>
          <a:bodyPr wrap="square">
            <a:noAutofit/>
          </a:bodyPr>
          <a:lstStyle/>
          <a:p>
            <a:pPr marL="216000">
              <a:lnSpc>
                <a:spcPct val="110000"/>
              </a:lnSpc>
              <a:spcBef>
                <a:spcPts val="600"/>
              </a:spcBef>
              <a:buFont typeface="Symbol" panose="05050102010706020507" pitchFamily="18" charset="2"/>
              <a:buChar char="-"/>
            </a:pPr>
            <a:r>
              <a:rPr lang="de-AT" sz="1400" dirty="0"/>
              <a:t>Österreich mit einer überdurchschnittlichen Abgabenquote: vierthöchste unter 27 Vergleichsländern </a:t>
            </a:r>
            <a:r>
              <a:rPr lang="de-AT" sz="1400" b="1" dirty="0">
                <a:solidFill>
                  <a:schemeClr val="bg2">
                    <a:lumMod val="25000"/>
                  </a:schemeClr>
                </a:solidFill>
                <a:hlinkClick r:id="rId2"/>
              </a:rPr>
              <a:t>(LINK)</a:t>
            </a:r>
            <a:r>
              <a:rPr lang="de-AT" sz="1400" dirty="0"/>
              <a:t>.</a:t>
            </a:r>
          </a:p>
          <a:p>
            <a:pPr marL="216000">
              <a:lnSpc>
                <a:spcPct val="110000"/>
              </a:lnSpc>
              <a:spcBef>
                <a:spcPts val="600"/>
              </a:spcBef>
              <a:buFont typeface="Symbol" panose="05050102010706020507" pitchFamily="18" charset="2"/>
              <a:buChar char="-"/>
            </a:pPr>
            <a:r>
              <a:rPr lang="de-AT" sz="1400" dirty="0"/>
              <a:t>Österreich mit einem sehr hohen Steuerkeil auf Arbeit: fünfthöchste unter 24 </a:t>
            </a:r>
            <a:r>
              <a:rPr lang="de-AT" sz="1400" b="1" dirty="0">
                <a:solidFill>
                  <a:schemeClr val="bg2">
                    <a:lumMod val="25000"/>
                  </a:schemeClr>
                </a:solidFill>
                <a:hlinkClick r:id="rId3"/>
              </a:rPr>
              <a:t>(LINK)</a:t>
            </a:r>
            <a:r>
              <a:rPr lang="de-AT" sz="1400" dirty="0"/>
              <a:t>.</a:t>
            </a:r>
          </a:p>
          <a:p>
            <a:pPr marL="216000">
              <a:lnSpc>
                <a:spcPct val="110000"/>
              </a:lnSpc>
              <a:spcBef>
                <a:spcPts val="600"/>
              </a:spcBef>
              <a:buFont typeface="Symbol" panose="05050102010706020507" pitchFamily="18" charset="2"/>
              <a:buChar char="-"/>
            </a:pPr>
            <a:r>
              <a:rPr lang="de-AT" sz="1400" dirty="0"/>
              <a:t>Österreich mit überdurchschnittlicher Konsumentenpreis-inflation 2019 bis 2024 auf Rang 18 unter 27 </a:t>
            </a:r>
            <a:r>
              <a:rPr lang="de-AT" sz="1400" b="1" dirty="0">
                <a:solidFill>
                  <a:schemeClr val="bg2">
                    <a:lumMod val="25000"/>
                  </a:schemeClr>
                </a:solidFill>
                <a:hlinkClick r:id="rId4"/>
              </a:rPr>
              <a:t>(LINK)</a:t>
            </a:r>
            <a:r>
              <a:rPr lang="de-AT" sz="1400" dirty="0"/>
              <a:t>.</a:t>
            </a:r>
          </a:p>
          <a:p>
            <a:pPr marL="216000">
              <a:lnSpc>
                <a:spcPct val="110000"/>
              </a:lnSpc>
              <a:spcBef>
                <a:spcPts val="600"/>
              </a:spcBef>
              <a:buFont typeface="Symbol" panose="05050102010706020507" pitchFamily="18" charset="2"/>
              <a:buChar char="-"/>
            </a:pPr>
            <a:r>
              <a:rPr lang="de-AT" sz="1400" dirty="0"/>
              <a:t>Österreich mit unterdurchschnittlicher Produzentenpreis-inflation auf Rang 6 unter 26 </a:t>
            </a:r>
            <a:r>
              <a:rPr lang="de-AT" sz="1400" b="1" dirty="0">
                <a:solidFill>
                  <a:schemeClr val="bg2">
                    <a:lumMod val="25000"/>
                  </a:schemeClr>
                </a:solidFill>
                <a:hlinkClick r:id="rId5"/>
              </a:rPr>
              <a:t>(LINK)</a:t>
            </a:r>
            <a:r>
              <a:rPr lang="de-AT" sz="1400" dirty="0"/>
              <a:t>.</a:t>
            </a:r>
          </a:p>
          <a:p>
            <a:pPr marL="216000">
              <a:lnSpc>
                <a:spcPct val="110000"/>
              </a:lnSpc>
              <a:spcBef>
                <a:spcPts val="600"/>
              </a:spcBef>
              <a:buFont typeface="Symbol" panose="05050102010706020507" pitchFamily="18" charset="2"/>
              <a:buChar char="-"/>
            </a:pPr>
            <a:r>
              <a:rPr lang="de-AT" sz="1400" dirty="0"/>
              <a:t>Überdurchschnittlichem Anstieg der Lohnstückkosten seit 2019 auf Rang 18 unter 27  </a:t>
            </a:r>
            <a:r>
              <a:rPr lang="de-AT" sz="1400" b="1" dirty="0">
                <a:solidFill>
                  <a:schemeClr val="bg2">
                    <a:lumMod val="25000"/>
                  </a:schemeClr>
                </a:solidFill>
                <a:hlinkClick r:id="rId6"/>
              </a:rPr>
              <a:t>(LINK)</a:t>
            </a:r>
            <a:r>
              <a:rPr lang="de-AT" sz="1400" dirty="0"/>
              <a:t>.</a:t>
            </a:r>
          </a:p>
          <a:p>
            <a:pPr marL="216000">
              <a:lnSpc>
                <a:spcPct val="110000"/>
              </a:lnSpc>
              <a:spcBef>
                <a:spcPts val="600"/>
              </a:spcBef>
              <a:buFont typeface="Symbol" panose="05050102010706020507" pitchFamily="18" charset="2"/>
              <a:buChar char="-"/>
            </a:pPr>
            <a:r>
              <a:rPr lang="de-AT" sz="1400" dirty="0"/>
              <a:t>Überdurchschnittliche Verschlechterung des effektiven realen Wechselkurses seit 2019 über dem Niveau der Eurozone auf Rang 17 unter 28 </a:t>
            </a:r>
            <a:r>
              <a:rPr lang="de-AT" sz="1400" b="1" dirty="0">
                <a:solidFill>
                  <a:schemeClr val="bg2">
                    <a:lumMod val="25000"/>
                  </a:schemeClr>
                </a:solidFill>
                <a:hlinkClick r:id="rId7"/>
              </a:rPr>
              <a:t>(LINK)</a:t>
            </a:r>
            <a:r>
              <a:rPr lang="de-AT" sz="1400" dirty="0"/>
              <a:t>.</a:t>
            </a:r>
          </a:p>
          <a:p>
            <a:pPr>
              <a:lnSpc>
                <a:spcPct val="110000"/>
              </a:lnSpc>
              <a:buFont typeface="Symbol" panose="05050102010706020507" pitchFamily="18" charset="2"/>
              <a:buChar char="-"/>
            </a:pPr>
            <a:endParaRPr lang="de-AT" sz="1400" b="1" dirty="0"/>
          </a:p>
        </p:txBody>
      </p:sp>
      <p:graphicFrame>
        <p:nvGraphicFramePr>
          <p:cNvPr id="6" name="Tabelle 6">
            <a:extLst>
              <a:ext uri="{FF2B5EF4-FFF2-40B4-BE49-F238E27FC236}">
                <a16:creationId xmlns:a16="http://schemas.microsoft.com/office/drawing/2014/main" id="{67B110A2-6CE1-C367-37D1-F6BA43439F69}"/>
              </a:ext>
            </a:extLst>
          </p:cNvPr>
          <p:cNvGraphicFramePr>
            <a:graphicFrameLocks noGrp="1"/>
          </p:cNvGraphicFramePr>
          <p:nvPr>
            <p:ph type="tbl" sz="quarter" idx="12"/>
            <p:extLst>
              <p:ext uri="{D42A27DB-BD31-4B8C-83A1-F6EECF244321}">
                <p14:modId xmlns:p14="http://schemas.microsoft.com/office/powerpoint/2010/main" val="2259184806"/>
              </p:ext>
            </p:extLst>
          </p:nvPr>
        </p:nvGraphicFramePr>
        <p:xfrm>
          <a:off x="836612" y="1406769"/>
          <a:ext cx="4954588" cy="2634863"/>
        </p:xfrm>
        <a:graphic>
          <a:graphicData uri="http://schemas.openxmlformats.org/drawingml/2006/table">
            <a:tbl>
              <a:tblPr firstRow="1" bandRow="1">
                <a:tableStyleId>{21E4AEA4-8DFA-4A89-87EB-49C32662AFE0}</a:tableStyleId>
              </a:tblPr>
              <a:tblGrid>
                <a:gridCol w="639763">
                  <a:extLst>
                    <a:ext uri="{9D8B030D-6E8A-4147-A177-3AD203B41FA5}">
                      <a16:colId xmlns:a16="http://schemas.microsoft.com/office/drawing/2014/main" val="2164763677"/>
                    </a:ext>
                  </a:extLst>
                </a:gridCol>
                <a:gridCol w="3505200">
                  <a:extLst>
                    <a:ext uri="{9D8B030D-6E8A-4147-A177-3AD203B41FA5}">
                      <a16:colId xmlns:a16="http://schemas.microsoft.com/office/drawing/2014/main" val="2786846314"/>
                    </a:ext>
                  </a:extLst>
                </a:gridCol>
                <a:gridCol w="809625">
                  <a:extLst>
                    <a:ext uri="{9D8B030D-6E8A-4147-A177-3AD203B41FA5}">
                      <a16:colId xmlns:a16="http://schemas.microsoft.com/office/drawing/2014/main" val="1672731914"/>
                    </a:ext>
                  </a:extLst>
                </a:gridCol>
              </a:tblGrid>
              <a:tr h="376409">
                <a:tc>
                  <a:txBody>
                    <a:bodyPr/>
                    <a:lstStyle/>
                    <a:p>
                      <a:endParaRPr lang="de-AT" sz="1600" dirty="0"/>
                    </a:p>
                  </a:txBody>
                  <a:tcPr marL="89373" marR="89373">
                    <a:solidFill>
                      <a:schemeClr val="bg2">
                        <a:lumMod val="25000"/>
                      </a:schemeClr>
                    </a:solidFill>
                  </a:tcPr>
                </a:tc>
                <a:tc>
                  <a:txBody>
                    <a:bodyPr/>
                    <a:lstStyle/>
                    <a:p>
                      <a:r>
                        <a:rPr lang="de-AT" sz="1600" dirty="0"/>
                        <a:t>Indikator</a:t>
                      </a:r>
                    </a:p>
                  </a:txBody>
                  <a:tcPr marL="89373" marR="89373">
                    <a:solidFill>
                      <a:schemeClr val="bg2">
                        <a:lumMod val="25000"/>
                      </a:schemeClr>
                    </a:solidFill>
                  </a:tcPr>
                </a:tc>
                <a:tc>
                  <a:txBody>
                    <a:bodyPr/>
                    <a:lstStyle/>
                    <a:p>
                      <a:pPr algn="ctr"/>
                      <a:r>
                        <a:rPr lang="de-AT" sz="1600" dirty="0"/>
                        <a:t>Note</a:t>
                      </a:r>
                    </a:p>
                  </a:txBody>
                  <a:tcPr marL="89373" marR="89373">
                    <a:solidFill>
                      <a:schemeClr val="bg2">
                        <a:lumMod val="25000"/>
                      </a:schemeClr>
                    </a:solidFill>
                  </a:tcPr>
                </a:tc>
                <a:extLst>
                  <a:ext uri="{0D108BD9-81ED-4DB2-BD59-A6C34878D82A}">
                    <a16:rowId xmlns:a16="http://schemas.microsoft.com/office/drawing/2014/main" val="252101811"/>
                  </a:ext>
                </a:extLst>
              </a:tr>
              <a:tr h="376409">
                <a:tc>
                  <a:txBody>
                    <a:bodyPr/>
                    <a:lstStyle/>
                    <a:p>
                      <a:r>
                        <a:rPr lang="de-AT" sz="1600" dirty="0"/>
                        <a:t>2.1.1</a:t>
                      </a:r>
                    </a:p>
                  </a:txBody>
                  <a:tcPr marL="89373" marR="89373"/>
                </a:tc>
                <a:tc>
                  <a:txBody>
                    <a:bodyPr/>
                    <a:lstStyle/>
                    <a:p>
                      <a:r>
                        <a:rPr lang="de-AT" sz="1600" dirty="0"/>
                        <a:t>Abgabenquote</a:t>
                      </a:r>
                    </a:p>
                  </a:txBody>
                  <a:tcPr marL="89373" marR="89373"/>
                </a:tc>
                <a:tc>
                  <a:txBody>
                    <a:bodyPr/>
                    <a:lstStyle/>
                    <a:p>
                      <a:pPr algn="ctr"/>
                      <a:r>
                        <a:rPr lang="de-DE" sz="1600" dirty="0"/>
                        <a:t>5</a:t>
                      </a:r>
                      <a:endParaRPr lang="de-AT" sz="1600" dirty="0"/>
                    </a:p>
                  </a:txBody>
                  <a:tcPr marL="89373" marR="89373"/>
                </a:tc>
                <a:extLst>
                  <a:ext uri="{0D108BD9-81ED-4DB2-BD59-A6C34878D82A}">
                    <a16:rowId xmlns:a16="http://schemas.microsoft.com/office/drawing/2014/main" val="3555122077"/>
                  </a:ext>
                </a:extLst>
              </a:tr>
              <a:tr h="376409">
                <a:tc>
                  <a:txBody>
                    <a:bodyPr/>
                    <a:lstStyle/>
                    <a:p>
                      <a:r>
                        <a:rPr lang="de-AT" sz="1600" dirty="0"/>
                        <a:t>2.1.2</a:t>
                      </a:r>
                    </a:p>
                  </a:txBody>
                  <a:tcPr marL="89373" marR="89373"/>
                </a:tc>
                <a:tc>
                  <a:txBody>
                    <a:bodyPr/>
                    <a:lstStyle/>
                    <a:p>
                      <a:r>
                        <a:rPr lang="de-AT" sz="1600" dirty="0"/>
                        <a:t>Steuerkeil</a:t>
                      </a:r>
                    </a:p>
                  </a:txBody>
                  <a:tcPr marL="89373" marR="89373"/>
                </a:tc>
                <a:tc>
                  <a:txBody>
                    <a:bodyPr/>
                    <a:lstStyle/>
                    <a:p>
                      <a:pPr algn="ctr"/>
                      <a:r>
                        <a:rPr lang="de-AT" sz="1600" dirty="0"/>
                        <a:t>5</a:t>
                      </a:r>
                    </a:p>
                  </a:txBody>
                  <a:tcPr marL="89373" marR="89373"/>
                </a:tc>
                <a:extLst>
                  <a:ext uri="{0D108BD9-81ED-4DB2-BD59-A6C34878D82A}">
                    <a16:rowId xmlns:a16="http://schemas.microsoft.com/office/drawing/2014/main" val="2838446498"/>
                  </a:ext>
                </a:extLst>
              </a:tr>
              <a:tr h="376409">
                <a:tc>
                  <a:txBody>
                    <a:bodyPr/>
                    <a:lstStyle/>
                    <a:p>
                      <a:r>
                        <a:rPr lang="de-AT" sz="1600" dirty="0"/>
                        <a:t>2.1.3</a:t>
                      </a:r>
                    </a:p>
                  </a:txBody>
                  <a:tcPr marL="89373" marR="89373"/>
                </a:tc>
                <a:tc>
                  <a:txBody>
                    <a:bodyPr/>
                    <a:lstStyle/>
                    <a:p>
                      <a:r>
                        <a:rPr lang="de-AT" sz="1600" dirty="0"/>
                        <a:t>Konsumentenpreisinflation</a:t>
                      </a:r>
                    </a:p>
                  </a:txBody>
                  <a:tcPr marL="89373" marR="89373"/>
                </a:tc>
                <a:tc>
                  <a:txBody>
                    <a:bodyPr/>
                    <a:lstStyle/>
                    <a:p>
                      <a:pPr algn="ctr"/>
                      <a:r>
                        <a:rPr lang="de-DE" sz="1600" dirty="0"/>
                        <a:t>3</a:t>
                      </a:r>
                      <a:endParaRPr lang="de-AT" sz="1600" dirty="0"/>
                    </a:p>
                  </a:txBody>
                  <a:tcPr marL="89373" marR="89373"/>
                </a:tc>
                <a:extLst>
                  <a:ext uri="{0D108BD9-81ED-4DB2-BD59-A6C34878D82A}">
                    <a16:rowId xmlns:a16="http://schemas.microsoft.com/office/drawing/2014/main" val="3813511555"/>
                  </a:ext>
                </a:extLst>
              </a:tr>
              <a:tr h="376409">
                <a:tc>
                  <a:txBody>
                    <a:bodyPr/>
                    <a:lstStyle/>
                    <a:p>
                      <a:r>
                        <a:rPr lang="de-AT" sz="1600" dirty="0"/>
                        <a:t>2.1.4</a:t>
                      </a:r>
                    </a:p>
                  </a:txBody>
                  <a:tcPr marL="89373" marR="89373"/>
                </a:tc>
                <a:tc>
                  <a:txBody>
                    <a:bodyPr/>
                    <a:lstStyle/>
                    <a:p>
                      <a:r>
                        <a:rPr lang="de-AT" sz="1600" dirty="0"/>
                        <a:t>Produzentenpreisinflation</a:t>
                      </a:r>
                    </a:p>
                  </a:txBody>
                  <a:tcPr marL="89373" marR="89373"/>
                </a:tc>
                <a:tc>
                  <a:txBody>
                    <a:bodyPr/>
                    <a:lstStyle/>
                    <a:p>
                      <a:pPr algn="ctr"/>
                      <a:r>
                        <a:rPr lang="de-DE" sz="1600" dirty="0"/>
                        <a:t>2</a:t>
                      </a:r>
                      <a:endParaRPr lang="de-AT" sz="1600" dirty="0"/>
                    </a:p>
                  </a:txBody>
                  <a:tcPr marL="89373" marR="89373"/>
                </a:tc>
                <a:extLst>
                  <a:ext uri="{0D108BD9-81ED-4DB2-BD59-A6C34878D82A}">
                    <a16:rowId xmlns:a16="http://schemas.microsoft.com/office/drawing/2014/main" val="104170985"/>
                  </a:ext>
                </a:extLst>
              </a:tr>
              <a:tr h="376409">
                <a:tc>
                  <a:txBody>
                    <a:bodyPr/>
                    <a:lstStyle/>
                    <a:p>
                      <a:r>
                        <a:rPr lang="de-AT" sz="1600" dirty="0"/>
                        <a:t>2.1.5</a:t>
                      </a:r>
                    </a:p>
                  </a:txBody>
                  <a:tcPr marL="89373" marR="89373"/>
                </a:tc>
                <a:tc>
                  <a:txBody>
                    <a:bodyPr/>
                    <a:lstStyle/>
                    <a:p>
                      <a:r>
                        <a:rPr lang="de-AT" sz="1600" dirty="0"/>
                        <a:t>Lohnstückkosten</a:t>
                      </a:r>
                    </a:p>
                  </a:txBody>
                  <a:tcPr marL="89373" marR="89373"/>
                </a:tc>
                <a:tc>
                  <a:txBody>
                    <a:bodyPr/>
                    <a:lstStyle/>
                    <a:p>
                      <a:pPr algn="ctr"/>
                      <a:r>
                        <a:rPr lang="de-DE" sz="1600" dirty="0"/>
                        <a:t>4</a:t>
                      </a:r>
                      <a:endParaRPr lang="de-AT" sz="1600" dirty="0"/>
                    </a:p>
                  </a:txBody>
                  <a:tcPr marL="89373" marR="89373"/>
                </a:tc>
                <a:extLst>
                  <a:ext uri="{0D108BD9-81ED-4DB2-BD59-A6C34878D82A}">
                    <a16:rowId xmlns:a16="http://schemas.microsoft.com/office/drawing/2014/main" val="1025643177"/>
                  </a:ext>
                </a:extLst>
              </a:tr>
              <a:tr h="376409">
                <a:tc>
                  <a:txBody>
                    <a:bodyPr/>
                    <a:lstStyle/>
                    <a:p>
                      <a:r>
                        <a:rPr lang="de-AT" sz="1600" dirty="0"/>
                        <a:t>2.1.6</a:t>
                      </a:r>
                    </a:p>
                  </a:txBody>
                  <a:tcPr marL="89373" marR="89373"/>
                </a:tc>
                <a:tc>
                  <a:txBody>
                    <a:bodyPr/>
                    <a:lstStyle/>
                    <a:p>
                      <a:r>
                        <a:rPr lang="de-AT" sz="1600" dirty="0"/>
                        <a:t>Realer Wechselkurs</a:t>
                      </a:r>
                    </a:p>
                  </a:txBody>
                  <a:tcPr marL="89373" marR="89373"/>
                </a:tc>
                <a:tc>
                  <a:txBody>
                    <a:bodyPr/>
                    <a:lstStyle/>
                    <a:p>
                      <a:pPr algn="ctr"/>
                      <a:r>
                        <a:rPr lang="de-DE" sz="1600" dirty="0"/>
                        <a:t>3</a:t>
                      </a:r>
                      <a:endParaRPr lang="de-AT" sz="1600" dirty="0"/>
                    </a:p>
                  </a:txBody>
                  <a:tcPr marL="89373" marR="89373"/>
                </a:tc>
                <a:extLst>
                  <a:ext uri="{0D108BD9-81ED-4DB2-BD59-A6C34878D82A}">
                    <a16:rowId xmlns:a16="http://schemas.microsoft.com/office/drawing/2014/main" val="4022772651"/>
                  </a:ext>
                </a:extLst>
              </a:tr>
            </a:tbl>
          </a:graphicData>
        </a:graphic>
      </p:graphicFrame>
      <p:sp>
        <p:nvSpPr>
          <p:cNvPr id="8" name="Textplatzhalter 7">
            <a:extLst>
              <a:ext uri="{FF2B5EF4-FFF2-40B4-BE49-F238E27FC236}">
                <a16:creationId xmlns:a16="http://schemas.microsoft.com/office/drawing/2014/main" id="{99D58F20-F5CD-071C-9A23-BE58C0976BCE}"/>
              </a:ext>
            </a:extLst>
          </p:cNvPr>
          <p:cNvSpPr>
            <a:spLocks noGrp="1"/>
          </p:cNvSpPr>
          <p:nvPr>
            <p:ph type="body" sz="quarter" idx="13"/>
          </p:nvPr>
        </p:nvSpPr>
        <p:spPr/>
        <p:txBody>
          <a:bodyPr/>
          <a:lstStyle/>
          <a:p>
            <a:pPr>
              <a:lnSpc>
                <a:spcPct val="100000"/>
              </a:lnSpc>
            </a:pPr>
            <a:r>
              <a:rPr lang="de-AT" dirty="0">
                <a:solidFill>
                  <a:schemeClr val="bg1"/>
                </a:solidFill>
              </a:rPr>
              <a:t>Hochpreisiger Standort belastet Wettbewerbsfähigkeit!</a:t>
            </a:r>
          </a:p>
        </p:txBody>
      </p:sp>
      <p:grpSp>
        <p:nvGrpSpPr>
          <p:cNvPr id="4" name="Gruppieren 3">
            <a:extLst>
              <a:ext uri="{FF2B5EF4-FFF2-40B4-BE49-F238E27FC236}">
                <a16:creationId xmlns:a16="http://schemas.microsoft.com/office/drawing/2014/main" id="{A0F1D26A-DD1E-4883-E7A4-16762AB93AD5}"/>
              </a:ext>
            </a:extLst>
          </p:cNvPr>
          <p:cNvGrpSpPr/>
          <p:nvPr/>
        </p:nvGrpSpPr>
        <p:grpSpPr>
          <a:xfrm>
            <a:off x="8482544" y="4875164"/>
            <a:ext cx="3502065" cy="1003464"/>
            <a:chOff x="8482544" y="4875164"/>
            <a:chExt cx="3502065" cy="1003464"/>
          </a:xfrm>
        </p:grpSpPr>
        <p:sp>
          <p:nvSpPr>
            <p:cNvPr id="9" name="Shape 820">
              <a:extLst>
                <a:ext uri="{FF2B5EF4-FFF2-40B4-BE49-F238E27FC236}">
                  <a16:creationId xmlns:a16="http://schemas.microsoft.com/office/drawing/2014/main" id="{A3AB2012-C2F1-91F0-CD80-3E7BDFA6D4E4}"/>
                </a:ext>
              </a:extLst>
            </p:cNvPr>
            <p:cNvSpPr>
              <a:spLocks noChangeAspect="1"/>
            </p:cNvSpPr>
            <p:nvPr/>
          </p:nvSpPr>
          <p:spPr>
            <a:xfrm>
              <a:off x="9115719" y="4875164"/>
              <a:ext cx="2868890" cy="1003464"/>
            </a:xfrm>
            <a:custGeom>
              <a:avLst/>
              <a:gdLst>
                <a:gd name="connsiteX0" fmla="*/ 0 w 2868890"/>
                <a:gd name="connsiteY0" fmla="*/ 501732 h 1003464"/>
                <a:gd name="connsiteX1" fmla="*/ 501732 w 2868890"/>
                <a:gd name="connsiteY1" fmla="*/ 0 h 1003464"/>
                <a:gd name="connsiteX2" fmla="*/ 1160849 w 2868890"/>
                <a:gd name="connsiteY2" fmla="*/ 0 h 1003464"/>
                <a:gd name="connsiteX3" fmla="*/ 1819966 w 2868890"/>
                <a:gd name="connsiteY3" fmla="*/ 0 h 1003464"/>
                <a:gd name="connsiteX4" fmla="*/ 2367158 w 2868890"/>
                <a:gd name="connsiteY4" fmla="*/ 0 h 1003464"/>
                <a:gd name="connsiteX5" fmla="*/ 2868890 w 2868890"/>
                <a:gd name="connsiteY5" fmla="*/ 501732 h 1003464"/>
                <a:gd name="connsiteX6" fmla="*/ 2868890 w 2868890"/>
                <a:gd name="connsiteY6" fmla="*/ 501732 h 1003464"/>
                <a:gd name="connsiteX7" fmla="*/ 2367158 w 2868890"/>
                <a:gd name="connsiteY7" fmla="*/ 1003464 h 1003464"/>
                <a:gd name="connsiteX8" fmla="*/ 1801312 w 2868890"/>
                <a:gd name="connsiteY8" fmla="*/ 1003464 h 1003464"/>
                <a:gd name="connsiteX9" fmla="*/ 1142195 w 2868890"/>
                <a:gd name="connsiteY9" fmla="*/ 1003464 h 1003464"/>
                <a:gd name="connsiteX10" fmla="*/ 501732 w 2868890"/>
                <a:gd name="connsiteY10" fmla="*/ 1003464 h 1003464"/>
                <a:gd name="connsiteX11" fmla="*/ 0 w 2868890"/>
                <a:gd name="connsiteY11" fmla="*/ 501732 h 1003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868890" h="1003464" fill="none" extrusionOk="0">
                  <a:moveTo>
                    <a:pt x="0" y="501732"/>
                  </a:moveTo>
                  <a:cubicBezTo>
                    <a:pt x="6215" y="288997"/>
                    <a:pt x="231812" y="11058"/>
                    <a:pt x="501732" y="0"/>
                  </a:cubicBezTo>
                  <a:cubicBezTo>
                    <a:pt x="650431" y="-28878"/>
                    <a:pt x="914994" y="667"/>
                    <a:pt x="1160849" y="0"/>
                  </a:cubicBezTo>
                  <a:cubicBezTo>
                    <a:pt x="1406704" y="-667"/>
                    <a:pt x="1627883" y="11921"/>
                    <a:pt x="1819966" y="0"/>
                  </a:cubicBezTo>
                  <a:cubicBezTo>
                    <a:pt x="2012049" y="-11921"/>
                    <a:pt x="2190284" y="-9512"/>
                    <a:pt x="2367158" y="0"/>
                  </a:cubicBezTo>
                  <a:cubicBezTo>
                    <a:pt x="2636483" y="-11622"/>
                    <a:pt x="2857975" y="265722"/>
                    <a:pt x="2868890" y="501732"/>
                  </a:cubicBezTo>
                  <a:lnTo>
                    <a:pt x="2868890" y="501732"/>
                  </a:lnTo>
                  <a:cubicBezTo>
                    <a:pt x="2849530" y="720591"/>
                    <a:pt x="2685393" y="995107"/>
                    <a:pt x="2367158" y="1003464"/>
                  </a:cubicBezTo>
                  <a:cubicBezTo>
                    <a:pt x="2126761" y="1030850"/>
                    <a:pt x="2077661" y="1022599"/>
                    <a:pt x="1801312" y="1003464"/>
                  </a:cubicBezTo>
                  <a:cubicBezTo>
                    <a:pt x="1524963" y="984329"/>
                    <a:pt x="1390571" y="973211"/>
                    <a:pt x="1142195" y="1003464"/>
                  </a:cubicBezTo>
                  <a:cubicBezTo>
                    <a:pt x="893819" y="1033717"/>
                    <a:pt x="806609" y="1028920"/>
                    <a:pt x="501732" y="1003464"/>
                  </a:cubicBezTo>
                  <a:cubicBezTo>
                    <a:pt x="238326" y="1030577"/>
                    <a:pt x="-15329" y="786915"/>
                    <a:pt x="0" y="501732"/>
                  </a:cubicBezTo>
                  <a:close/>
                </a:path>
                <a:path w="2868890" h="1003464" stroke="0" extrusionOk="0">
                  <a:moveTo>
                    <a:pt x="0" y="501732"/>
                  </a:moveTo>
                  <a:cubicBezTo>
                    <a:pt x="-32368" y="204667"/>
                    <a:pt x="167310" y="21514"/>
                    <a:pt x="501732" y="0"/>
                  </a:cubicBezTo>
                  <a:cubicBezTo>
                    <a:pt x="660707" y="26612"/>
                    <a:pt x="966614" y="-22629"/>
                    <a:pt x="1160849" y="0"/>
                  </a:cubicBezTo>
                  <a:cubicBezTo>
                    <a:pt x="1355084" y="22629"/>
                    <a:pt x="1485853" y="13058"/>
                    <a:pt x="1764004" y="0"/>
                  </a:cubicBezTo>
                  <a:cubicBezTo>
                    <a:pt x="2042156" y="-13058"/>
                    <a:pt x="2079509" y="-1080"/>
                    <a:pt x="2367158" y="0"/>
                  </a:cubicBezTo>
                  <a:cubicBezTo>
                    <a:pt x="2627176" y="-55017"/>
                    <a:pt x="2876633" y="195980"/>
                    <a:pt x="2868890" y="501732"/>
                  </a:cubicBezTo>
                  <a:lnTo>
                    <a:pt x="2868890" y="501732"/>
                  </a:lnTo>
                  <a:cubicBezTo>
                    <a:pt x="2813193" y="742311"/>
                    <a:pt x="2670292" y="961095"/>
                    <a:pt x="2367158" y="1003464"/>
                  </a:cubicBezTo>
                  <a:cubicBezTo>
                    <a:pt x="2209023" y="998299"/>
                    <a:pt x="2026256" y="1022495"/>
                    <a:pt x="1708041" y="1003464"/>
                  </a:cubicBezTo>
                  <a:cubicBezTo>
                    <a:pt x="1389826" y="984433"/>
                    <a:pt x="1300256" y="992639"/>
                    <a:pt x="1123541" y="1003464"/>
                  </a:cubicBezTo>
                  <a:cubicBezTo>
                    <a:pt x="946826" y="1014289"/>
                    <a:pt x="639879" y="986645"/>
                    <a:pt x="501732" y="1003464"/>
                  </a:cubicBezTo>
                  <a:cubicBezTo>
                    <a:pt x="261025" y="1033226"/>
                    <a:pt x="26027" y="817574"/>
                    <a:pt x="0" y="501732"/>
                  </a:cubicBezTo>
                  <a:close/>
                </a:path>
              </a:pathLst>
            </a:custGeom>
            <a:solidFill>
              <a:schemeClr val="bg2">
                <a:lumMod val="25000"/>
              </a:schemeClr>
            </a:solidFill>
            <a:ln w="12700">
              <a:solidFill>
                <a:schemeClr val="tx1"/>
              </a:solidFill>
              <a:miter lim="400000"/>
              <a:extLst>
                <a:ext uri="{C807C97D-BFC1-408E-A445-0C87EB9F89A2}">
                  <ask:lineSketchStyleProps xmlns:ask="http://schemas.microsoft.com/office/drawing/2018/sketchyshapes" sd="1219033472">
                    <a:prstGeom prst="roundRect">
                      <a:avLst>
                        <a:gd name="adj" fmla="val 50000"/>
                      </a:avLst>
                    </a:prstGeom>
                    <ask:type>
                      <ask:lineSketchFreehand/>
                    </ask:type>
                  </ask:lineSketchStyleProps>
                </a:ext>
              </a:extLst>
            </a:ln>
          </p:spPr>
          <p:txBody>
            <a:bodyPr lIns="71437" tIns="71437" rIns="71437" bIns="71437" anchor="ctr"/>
            <a:lstStyle/>
            <a:p>
              <a:pPr>
                <a:defRPr sz="3200">
                  <a:solidFill>
                    <a:srgbClr val="FFFFFF"/>
                  </a:solidFill>
                </a:defRPr>
              </a:pPr>
              <a:endParaRPr dirty="0"/>
            </a:p>
          </p:txBody>
        </p:sp>
        <p:sp>
          <p:nvSpPr>
            <p:cNvPr id="10" name="Textplatzhalter 13">
              <a:extLst>
                <a:ext uri="{FF2B5EF4-FFF2-40B4-BE49-F238E27FC236}">
                  <a16:creationId xmlns:a16="http://schemas.microsoft.com/office/drawing/2014/main" id="{AB91606E-132B-A295-51EA-BAA7C5945014}"/>
                </a:ext>
              </a:extLst>
            </p:cNvPr>
            <p:cNvSpPr txBox="1">
              <a:spLocks/>
            </p:cNvSpPr>
            <p:nvPr/>
          </p:nvSpPr>
          <p:spPr>
            <a:xfrm>
              <a:off x="8482544" y="5118756"/>
              <a:ext cx="2270324" cy="630719"/>
            </a:xfrm>
            <a:prstGeom prst="rect">
              <a:avLst/>
            </a:prstGeom>
          </p:spPr>
          <p:txBody>
            <a:bodyPr anchor="ctr">
              <a:noAutofit/>
            </a:bodyPr>
            <a:lstStyle>
              <a:lvl1pPr marL="0" indent="0" algn="l" defTabSz="914400" rtl="0" eaLnBrk="1" latinLnBrk="0" hangingPunct="1">
                <a:lnSpc>
                  <a:spcPts val="2200"/>
                </a:lnSpc>
                <a:spcBef>
                  <a:spcPts val="0"/>
                </a:spcBef>
                <a:buFont typeface="Arial" panose="020B0604020202020204" pitchFamily="34" charset="0"/>
                <a:buNone/>
                <a:defRPr sz="2000" b="0" i="0" kern="1200">
                  <a:solidFill>
                    <a:schemeClr val="bg2"/>
                  </a:solidFill>
                  <a:latin typeface="Segoe UI" panose="020B0502040204020203" pitchFamily="34" charset="0"/>
                  <a:ea typeface="+mn-ea"/>
                  <a:cs typeface="Segoe UI" panose="020B0502040204020203" pitchFamily="34" charset="0"/>
                </a:defRPr>
              </a:lvl1pPr>
              <a:lvl2pPr marL="457200" indent="0" algn="l" defTabSz="914400" rtl="0" eaLnBrk="1" latinLnBrk="0" hangingPunct="1">
                <a:lnSpc>
                  <a:spcPct val="90000"/>
                </a:lnSpc>
                <a:spcBef>
                  <a:spcPts val="500"/>
                </a:spcBef>
                <a:buFont typeface="Wingdings" panose="05000000000000000000" pitchFamily="2" charset="2"/>
                <a:buNone/>
                <a:defRPr sz="1800" b="0" i="0" kern="1200">
                  <a:solidFill>
                    <a:schemeClr val="bg2"/>
                  </a:solidFill>
                  <a:latin typeface="Segoe UI" panose="020B0502040204020203" pitchFamily="34" charset="0"/>
                  <a:ea typeface="+mn-ea"/>
                  <a:cs typeface="Segoe UI" panose="020B0502040204020203"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600" b="0" i="0" kern="1200">
                  <a:solidFill>
                    <a:schemeClr val="bg2"/>
                  </a:solidFill>
                  <a:latin typeface="Segoe UI" panose="020B0502040204020203" pitchFamily="34" charset="0"/>
                  <a:ea typeface="+mn-ea"/>
                  <a:cs typeface="Segoe UI" panose="020B0502040204020203"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400" b="0" i="0" kern="1200">
                  <a:solidFill>
                    <a:schemeClr val="bg2"/>
                  </a:solidFill>
                  <a:latin typeface="Segoe UI" panose="020B0502040204020203" pitchFamily="34" charset="0"/>
                  <a:ea typeface="+mn-ea"/>
                  <a:cs typeface="Segoe UI" panose="020B0502040204020203" pitchFamily="34" charset="0"/>
                </a:defRPr>
              </a:lvl4pPr>
              <a:lvl5pPr marL="1828800" indent="0" algn="l" defTabSz="914400" rtl="0" eaLnBrk="1" latinLnBrk="0" hangingPunct="1">
                <a:lnSpc>
                  <a:spcPct val="90000"/>
                </a:lnSpc>
                <a:spcBef>
                  <a:spcPts val="500"/>
                </a:spcBef>
                <a:buFont typeface="Courier New" panose="02070309020205020404" pitchFamily="49" charset="0"/>
                <a:buNone/>
                <a:defRPr sz="1400" b="0" i="0" kern="1200">
                  <a:solidFill>
                    <a:schemeClr val="bg2"/>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de-DE" sz="2600" dirty="0"/>
                <a:t>Note 4</a:t>
              </a:r>
            </a:p>
          </p:txBody>
        </p:sp>
        <p:pic>
          <p:nvPicPr>
            <p:cNvPr id="11" name="Grafik 10" descr="Bleistift">
              <a:extLst>
                <a:ext uri="{FF2B5EF4-FFF2-40B4-BE49-F238E27FC236}">
                  <a16:creationId xmlns:a16="http://schemas.microsoft.com/office/drawing/2014/main" id="{EF3E60F6-9F28-8EAE-9AA1-9C2B8C1ED5A7}"/>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0784264" y="5059606"/>
              <a:ext cx="619676" cy="619676"/>
            </a:xfrm>
            <a:prstGeom prst="rect">
              <a:avLst/>
            </a:prstGeom>
          </p:spPr>
        </p:pic>
      </p:grpSp>
      <p:sp>
        <p:nvSpPr>
          <p:cNvPr id="15" name="Foliennummernplatzhalter 14">
            <a:extLst>
              <a:ext uri="{FF2B5EF4-FFF2-40B4-BE49-F238E27FC236}">
                <a16:creationId xmlns:a16="http://schemas.microsoft.com/office/drawing/2014/main" id="{5399AA56-E4BD-7A15-BD91-B59C69A6F4F8}"/>
              </a:ext>
            </a:extLst>
          </p:cNvPr>
          <p:cNvSpPr>
            <a:spLocks noGrp="1"/>
          </p:cNvSpPr>
          <p:nvPr>
            <p:ph type="sldNum" sz="quarter" idx="14"/>
          </p:nvPr>
        </p:nvSpPr>
        <p:spPr/>
        <p:txBody>
          <a:bodyPr/>
          <a:lstStyle/>
          <a:p>
            <a:fld id="{59C4F3FA-A2F1-9148-970C-1E5A4D250138}" type="slidenum">
              <a:rPr lang="de-DE" smtClean="0"/>
              <a:pPr/>
              <a:t>16</a:t>
            </a:fld>
            <a:endParaRPr lang="de-DE" dirty="0"/>
          </a:p>
        </p:txBody>
      </p:sp>
      <p:sp>
        <p:nvSpPr>
          <p:cNvPr id="7" name="TextBox 72">
            <a:extLst>
              <a:ext uri="{FF2B5EF4-FFF2-40B4-BE49-F238E27FC236}">
                <a16:creationId xmlns:a16="http://schemas.microsoft.com/office/drawing/2014/main" id="{18F22E37-D016-FE89-8ACD-C49160BD2B64}"/>
              </a:ext>
            </a:extLst>
          </p:cNvPr>
          <p:cNvSpPr txBox="1"/>
          <p:nvPr/>
        </p:nvSpPr>
        <p:spPr>
          <a:xfrm>
            <a:off x="8986236" y="6162627"/>
            <a:ext cx="2417704" cy="576000"/>
          </a:xfrm>
          <a:custGeom>
            <a:avLst/>
            <a:gdLst>
              <a:gd name="connsiteX0" fmla="*/ 0 w 2417704"/>
              <a:gd name="connsiteY0" fmla="*/ 0 h 576000"/>
              <a:gd name="connsiteX1" fmla="*/ 652780 w 2417704"/>
              <a:gd name="connsiteY1" fmla="*/ 0 h 576000"/>
              <a:gd name="connsiteX2" fmla="*/ 1233029 w 2417704"/>
              <a:gd name="connsiteY2" fmla="*/ 0 h 576000"/>
              <a:gd name="connsiteX3" fmla="*/ 1813278 w 2417704"/>
              <a:gd name="connsiteY3" fmla="*/ 0 h 576000"/>
              <a:gd name="connsiteX4" fmla="*/ 2417704 w 2417704"/>
              <a:gd name="connsiteY4" fmla="*/ 0 h 576000"/>
              <a:gd name="connsiteX5" fmla="*/ 2417704 w 2417704"/>
              <a:gd name="connsiteY5" fmla="*/ 576000 h 576000"/>
              <a:gd name="connsiteX6" fmla="*/ 1861632 w 2417704"/>
              <a:gd name="connsiteY6" fmla="*/ 576000 h 576000"/>
              <a:gd name="connsiteX7" fmla="*/ 1305560 w 2417704"/>
              <a:gd name="connsiteY7" fmla="*/ 576000 h 576000"/>
              <a:gd name="connsiteX8" fmla="*/ 725311 w 2417704"/>
              <a:gd name="connsiteY8" fmla="*/ 576000 h 576000"/>
              <a:gd name="connsiteX9" fmla="*/ 0 w 2417704"/>
              <a:gd name="connsiteY9" fmla="*/ 576000 h 576000"/>
              <a:gd name="connsiteX10" fmla="*/ 0 w 2417704"/>
              <a:gd name="connsiteY10" fmla="*/ 0 h 57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17704" h="576000" fill="none" extrusionOk="0">
                <a:moveTo>
                  <a:pt x="0" y="0"/>
                </a:moveTo>
                <a:cubicBezTo>
                  <a:pt x="225828" y="-31095"/>
                  <a:pt x="373042" y="32588"/>
                  <a:pt x="652780" y="0"/>
                </a:cubicBezTo>
                <a:cubicBezTo>
                  <a:pt x="932518" y="-32588"/>
                  <a:pt x="1030805" y="-1977"/>
                  <a:pt x="1233029" y="0"/>
                </a:cubicBezTo>
                <a:cubicBezTo>
                  <a:pt x="1435253" y="1977"/>
                  <a:pt x="1583980" y="25162"/>
                  <a:pt x="1813278" y="0"/>
                </a:cubicBezTo>
                <a:cubicBezTo>
                  <a:pt x="2042576" y="-25162"/>
                  <a:pt x="2196687" y="-23316"/>
                  <a:pt x="2417704" y="0"/>
                </a:cubicBezTo>
                <a:cubicBezTo>
                  <a:pt x="2411164" y="284962"/>
                  <a:pt x="2427129" y="449475"/>
                  <a:pt x="2417704" y="576000"/>
                </a:cubicBezTo>
                <a:cubicBezTo>
                  <a:pt x="2265524" y="600113"/>
                  <a:pt x="2104648" y="564986"/>
                  <a:pt x="1861632" y="576000"/>
                </a:cubicBezTo>
                <a:cubicBezTo>
                  <a:pt x="1618616" y="587014"/>
                  <a:pt x="1557535" y="561463"/>
                  <a:pt x="1305560" y="576000"/>
                </a:cubicBezTo>
                <a:cubicBezTo>
                  <a:pt x="1053585" y="590537"/>
                  <a:pt x="863736" y="573668"/>
                  <a:pt x="725311" y="576000"/>
                </a:cubicBezTo>
                <a:cubicBezTo>
                  <a:pt x="586886" y="578332"/>
                  <a:pt x="149960" y="567357"/>
                  <a:pt x="0" y="576000"/>
                </a:cubicBezTo>
                <a:cubicBezTo>
                  <a:pt x="-25104" y="457022"/>
                  <a:pt x="-19593" y="245664"/>
                  <a:pt x="0" y="0"/>
                </a:cubicBezTo>
                <a:close/>
              </a:path>
              <a:path w="2417704" h="576000" stroke="0" extrusionOk="0">
                <a:moveTo>
                  <a:pt x="0" y="0"/>
                </a:moveTo>
                <a:cubicBezTo>
                  <a:pt x="290337" y="17379"/>
                  <a:pt x="464314" y="-29317"/>
                  <a:pt x="604426" y="0"/>
                </a:cubicBezTo>
                <a:cubicBezTo>
                  <a:pt x="744538" y="29317"/>
                  <a:pt x="951911" y="4019"/>
                  <a:pt x="1184675" y="0"/>
                </a:cubicBezTo>
                <a:cubicBezTo>
                  <a:pt x="1417439" y="-4019"/>
                  <a:pt x="1605260" y="-9548"/>
                  <a:pt x="1813278" y="0"/>
                </a:cubicBezTo>
                <a:cubicBezTo>
                  <a:pt x="2021296" y="9548"/>
                  <a:pt x="2198661" y="27648"/>
                  <a:pt x="2417704" y="0"/>
                </a:cubicBezTo>
                <a:cubicBezTo>
                  <a:pt x="2423500" y="128928"/>
                  <a:pt x="2392799" y="288687"/>
                  <a:pt x="2417704" y="576000"/>
                </a:cubicBezTo>
                <a:cubicBezTo>
                  <a:pt x="2217667" y="571931"/>
                  <a:pt x="2017744" y="592644"/>
                  <a:pt x="1885809" y="576000"/>
                </a:cubicBezTo>
                <a:cubicBezTo>
                  <a:pt x="1753875" y="559356"/>
                  <a:pt x="1533804" y="599182"/>
                  <a:pt x="1353914" y="576000"/>
                </a:cubicBezTo>
                <a:cubicBezTo>
                  <a:pt x="1174025" y="552818"/>
                  <a:pt x="1057743" y="582382"/>
                  <a:pt x="797842" y="576000"/>
                </a:cubicBezTo>
                <a:cubicBezTo>
                  <a:pt x="537941" y="569618"/>
                  <a:pt x="313677" y="548925"/>
                  <a:pt x="0" y="576000"/>
                </a:cubicBezTo>
                <a:cubicBezTo>
                  <a:pt x="23227" y="444508"/>
                  <a:pt x="23001" y="148703"/>
                  <a:pt x="0" y="0"/>
                </a:cubicBezTo>
                <a:close/>
              </a:path>
            </a:pathLst>
          </a:custGeom>
          <a:solidFill>
            <a:schemeClr val="accent5">
              <a:lumMod val="20000"/>
              <a:lumOff val="80000"/>
            </a:schemeClr>
          </a:solidFill>
          <a:ln w="9525">
            <a:solidFill>
              <a:schemeClr val="tx1"/>
            </a:solidFill>
            <a:extLst>
              <a:ext uri="{C807C97D-BFC1-408E-A445-0C87EB9F89A2}">
                <ask:lineSketchStyleProps xmlns:ask="http://schemas.microsoft.com/office/drawing/2018/sketchyshapes" sd="1617499634">
                  <a:prstGeom prst="rect">
                    <a:avLst/>
                  </a:prstGeom>
                  <ask:type>
                    <ask:lineSketchFreehand/>
                  </ask:type>
                </ask:lineSketchStyleProps>
              </a:ext>
            </a:extLst>
          </a:ln>
        </p:spPr>
        <p:txBody>
          <a:bodyPr wrap="square" lIns="91440" rIns="9144" rtlCol="0" anchor="ctr" anchorCtr="0">
            <a:noAutofit/>
          </a:bodyPr>
          <a:lstStyle/>
          <a:p>
            <a:pPr algn="ctr">
              <a:spcBef>
                <a:spcPts val="1200"/>
              </a:spcBef>
            </a:pPr>
            <a:r>
              <a:rPr lang="de-AT" sz="1400" baseline="30000" noProof="0" dirty="0">
                <a:latin typeface="Montserrat SemiBold" panose="00000700000000000000" pitchFamily="50" charset="0"/>
                <a:cs typeface="Adobe Arabic" panose="02040503050201020203" pitchFamily="18" charset="-78"/>
              </a:rPr>
              <a:t>METAZIEL  2</a:t>
            </a:r>
          </a:p>
          <a:p>
            <a:pPr algn="ctr">
              <a:spcBef>
                <a:spcPts val="600"/>
              </a:spcBef>
              <a:spcAft>
                <a:spcPts val="600"/>
              </a:spcAft>
            </a:pPr>
            <a:r>
              <a:rPr lang="de-AT" sz="1400" baseline="30000" noProof="0" dirty="0">
                <a:latin typeface="Montserrat SemiBold" panose="00000700000000000000" pitchFamily="50" charset="0"/>
                <a:cs typeface="Adobe Arabic" panose="02040503050201020203" pitchFamily="18" charset="-78"/>
              </a:rPr>
              <a:t>Wettbewerbsfähigkeit</a:t>
            </a:r>
            <a:endParaRPr lang="de-AT" sz="1400" i="0" u="none" strike="noStrike" baseline="30000" noProof="0" dirty="0">
              <a:latin typeface="Montserrat SemiBold" panose="00000700000000000000" pitchFamily="50" charset="0"/>
              <a:cs typeface="Adobe Arabic" panose="02040503050201020203" pitchFamily="18" charset="-78"/>
            </a:endParaRPr>
          </a:p>
        </p:txBody>
      </p:sp>
    </p:spTree>
    <p:extLst>
      <p:ext uri="{BB962C8B-B14F-4D97-AF65-F5344CB8AC3E}">
        <p14:creationId xmlns:p14="http://schemas.microsoft.com/office/powerpoint/2010/main" val="4255015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FE92C0-3CB3-F935-C04B-C871786D39D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703F04F-DC63-CC3B-2A7C-8863542989B9}"/>
              </a:ext>
            </a:extLst>
          </p:cNvPr>
          <p:cNvSpPr>
            <a:spLocks noGrp="1"/>
          </p:cNvSpPr>
          <p:nvPr>
            <p:ph type="title"/>
          </p:nvPr>
        </p:nvSpPr>
        <p:spPr>
          <a:xfrm>
            <a:off x="839788" y="506092"/>
            <a:ext cx="10515600" cy="1041644"/>
          </a:xfrm>
        </p:spPr>
        <p:txBody>
          <a:bodyPr anchor="t">
            <a:normAutofit/>
          </a:bodyPr>
          <a:lstStyle/>
          <a:p>
            <a:r>
              <a:rPr lang="de-AT" b="0" dirty="0"/>
              <a:t>2.2. ENERGIEKOSTEN</a:t>
            </a:r>
          </a:p>
        </p:txBody>
      </p:sp>
      <p:sp>
        <p:nvSpPr>
          <p:cNvPr id="3" name="Inhaltsplatzhalter 2">
            <a:extLst>
              <a:ext uri="{FF2B5EF4-FFF2-40B4-BE49-F238E27FC236}">
                <a16:creationId xmlns:a16="http://schemas.microsoft.com/office/drawing/2014/main" id="{8F827B5B-E426-479D-EE2A-9276D4D1F6E1}"/>
              </a:ext>
            </a:extLst>
          </p:cNvPr>
          <p:cNvSpPr>
            <a:spLocks noGrp="1"/>
          </p:cNvSpPr>
          <p:nvPr>
            <p:ph sz="quarter" idx="4"/>
          </p:nvPr>
        </p:nvSpPr>
        <p:spPr>
          <a:xfrm>
            <a:off x="6312875" y="1406769"/>
            <a:ext cx="5259386" cy="3983550"/>
          </a:xfrm>
        </p:spPr>
        <p:txBody>
          <a:bodyPr wrap="square">
            <a:noAutofit/>
          </a:bodyPr>
          <a:lstStyle/>
          <a:p>
            <a:pPr marL="216000">
              <a:lnSpc>
                <a:spcPct val="110000"/>
              </a:lnSpc>
              <a:spcBef>
                <a:spcPts val="600"/>
              </a:spcBef>
              <a:buFont typeface="Symbol" panose="05050102010706020507" pitchFamily="18" charset="2"/>
              <a:buChar char="-"/>
            </a:pPr>
            <a:r>
              <a:rPr lang="de-AT" sz="1400" dirty="0"/>
              <a:t>Aktuelle Großhandelspreise 2024 über dem Durchschnitt und signifikant höher als etwa in Skandinavien </a:t>
            </a:r>
            <a:r>
              <a:rPr lang="de-AT" sz="1400" b="1" dirty="0">
                <a:solidFill>
                  <a:schemeClr val="bg2">
                    <a:lumMod val="25000"/>
                  </a:schemeClr>
                </a:solidFill>
                <a:hlinkClick r:id="rId2"/>
              </a:rPr>
              <a:t>(LINK)</a:t>
            </a:r>
            <a:r>
              <a:rPr lang="de-AT" sz="1400" dirty="0"/>
              <a:t>.</a:t>
            </a:r>
          </a:p>
          <a:p>
            <a:pPr marL="216000">
              <a:lnSpc>
                <a:spcPct val="110000"/>
              </a:lnSpc>
              <a:spcBef>
                <a:spcPts val="600"/>
              </a:spcBef>
              <a:buFont typeface="Symbol" panose="05050102010706020507" pitchFamily="18" charset="2"/>
              <a:buChar char="-"/>
            </a:pPr>
            <a:r>
              <a:rPr lang="de-AT" sz="1400" dirty="0"/>
              <a:t>Futures 2026 (Großhandelspreise) im oberen Mittelfeld, deutlich über Skandinavien und Westeuropa </a:t>
            </a:r>
            <a:r>
              <a:rPr lang="de-AT" sz="1400" b="1" dirty="0">
                <a:solidFill>
                  <a:schemeClr val="bg2">
                    <a:lumMod val="25000"/>
                  </a:schemeClr>
                </a:solidFill>
                <a:hlinkClick r:id="rId3"/>
              </a:rPr>
              <a:t>(LINK)</a:t>
            </a:r>
            <a:r>
              <a:rPr lang="de-AT" sz="1400" dirty="0"/>
              <a:t>.</a:t>
            </a:r>
          </a:p>
          <a:p>
            <a:pPr marL="216000">
              <a:lnSpc>
                <a:spcPct val="110000"/>
              </a:lnSpc>
              <a:spcBef>
                <a:spcPts val="600"/>
              </a:spcBef>
              <a:buFont typeface="Symbol" panose="05050102010706020507" pitchFamily="18" charset="2"/>
              <a:buChar char="-"/>
            </a:pPr>
            <a:r>
              <a:rPr lang="de-AT" sz="1400" dirty="0"/>
              <a:t>Europäische Unternehmen sind Großhandelspreise für Gas gegenüber USA deutlich im Nachteil </a:t>
            </a:r>
            <a:r>
              <a:rPr lang="de-AT" sz="1400" b="1" dirty="0">
                <a:solidFill>
                  <a:schemeClr val="bg2">
                    <a:lumMod val="25000"/>
                  </a:schemeClr>
                </a:solidFill>
                <a:hlinkClick r:id="rId4"/>
              </a:rPr>
              <a:t>(LINK)</a:t>
            </a:r>
            <a:r>
              <a:rPr lang="de-AT" sz="1400" dirty="0"/>
              <a:t>.</a:t>
            </a:r>
          </a:p>
          <a:p>
            <a:pPr marL="216000">
              <a:lnSpc>
                <a:spcPct val="110000"/>
              </a:lnSpc>
              <a:spcBef>
                <a:spcPts val="600"/>
              </a:spcBef>
              <a:buFont typeface="Symbol" panose="05050102010706020507" pitchFamily="18" charset="2"/>
              <a:buChar char="-"/>
            </a:pPr>
            <a:r>
              <a:rPr lang="de-AT" sz="1400" dirty="0"/>
              <a:t>Endpreis für Strom (Gewerbe) im EU-Durchschnitt, aber deutlich über EU-15 auf Rang 17 unter 27 </a:t>
            </a:r>
            <a:r>
              <a:rPr lang="de-AT" sz="1400" b="1" dirty="0">
                <a:solidFill>
                  <a:schemeClr val="bg2">
                    <a:lumMod val="25000"/>
                  </a:schemeClr>
                </a:solidFill>
                <a:hlinkClick r:id="rId5"/>
              </a:rPr>
              <a:t>(LINK)</a:t>
            </a:r>
            <a:r>
              <a:rPr lang="de-AT" sz="1400" dirty="0"/>
              <a:t>.</a:t>
            </a:r>
          </a:p>
          <a:p>
            <a:pPr marL="216000">
              <a:lnSpc>
                <a:spcPct val="110000"/>
              </a:lnSpc>
              <a:spcBef>
                <a:spcPts val="600"/>
              </a:spcBef>
              <a:buFont typeface="Symbol" panose="05050102010706020507" pitchFamily="18" charset="2"/>
              <a:buChar char="-"/>
            </a:pPr>
            <a:r>
              <a:rPr lang="de-AT" sz="1400" dirty="0"/>
              <a:t>Endpreis für Gas (Gewerbe) unter dem EU-Durchschnitt auf Rang 15 unter 24 </a:t>
            </a:r>
            <a:r>
              <a:rPr lang="de-AT" sz="1400" b="1" dirty="0">
                <a:solidFill>
                  <a:schemeClr val="bg2">
                    <a:lumMod val="25000"/>
                  </a:schemeClr>
                </a:solidFill>
                <a:hlinkClick r:id="rId6"/>
              </a:rPr>
              <a:t>(LINK)</a:t>
            </a:r>
            <a:r>
              <a:rPr lang="de-AT" sz="1400" dirty="0"/>
              <a:t>.</a:t>
            </a:r>
          </a:p>
          <a:p>
            <a:pPr marL="216000">
              <a:lnSpc>
                <a:spcPct val="110000"/>
              </a:lnSpc>
              <a:spcBef>
                <a:spcPts val="600"/>
              </a:spcBef>
              <a:buFont typeface="Symbol" panose="05050102010706020507" pitchFamily="18" charset="2"/>
              <a:buChar char="-"/>
            </a:pPr>
            <a:r>
              <a:rPr lang="de-AT" sz="1400" dirty="0"/>
              <a:t>Industriestrompreise knapp über EU-Durchschnitt, aber höher als USA, Norwegen </a:t>
            </a:r>
            <a:r>
              <a:rPr lang="de-AT" sz="1400" b="1" dirty="0">
                <a:solidFill>
                  <a:schemeClr val="bg2">
                    <a:lumMod val="25000"/>
                  </a:schemeClr>
                </a:solidFill>
                <a:hlinkClick r:id="rId7"/>
              </a:rPr>
              <a:t>(LINK)</a:t>
            </a:r>
            <a:r>
              <a:rPr lang="de-AT" sz="1400" dirty="0"/>
              <a:t>.</a:t>
            </a:r>
          </a:p>
          <a:p>
            <a:pPr>
              <a:lnSpc>
                <a:spcPct val="110000"/>
              </a:lnSpc>
              <a:buFont typeface="Symbol" panose="05050102010706020507" pitchFamily="18" charset="2"/>
              <a:buChar char="-"/>
            </a:pPr>
            <a:endParaRPr lang="de-AT" sz="1400" b="1" dirty="0"/>
          </a:p>
        </p:txBody>
      </p:sp>
      <p:graphicFrame>
        <p:nvGraphicFramePr>
          <p:cNvPr id="6" name="Tabelle 6">
            <a:extLst>
              <a:ext uri="{FF2B5EF4-FFF2-40B4-BE49-F238E27FC236}">
                <a16:creationId xmlns:a16="http://schemas.microsoft.com/office/drawing/2014/main" id="{2668E872-E591-3A9B-412A-7841496FC2CF}"/>
              </a:ext>
            </a:extLst>
          </p:cNvPr>
          <p:cNvGraphicFramePr>
            <a:graphicFrameLocks noGrp="1"/>
          </p:cNvGraphicFramePr>
          <p:nvPr>
            <p:ph type="tbl" sz="quarter" idx="12"/>
            <p:extLst>
              <p:ext uri="{D42A27DB-BD31-4B8C-83A1-F6EECF244321}">
                <p14:modId xmlns:p14="http://schemas.microsoft.com/office/powerpoint/2010/main" val="1576344917"/>
              </p:ext>
            </p:extLst>
          </p:nvPr>
        </p:nvGraphicFramePr>
        <p:xfrm>
          <a:off x="836612" y="1406769"/>
          <a:ext cx="4954588" cy="2634863"/>
        </p:xfrm>
        <a:graphic>
          <a:graphicData uri="http://schemas.openxmlformats.org/drawingml/2006/table">
            <a:tbl>
              <a:tblPr firstRow="1" bandRow="1">
                <a:tableStyleId>{21E4AEA4-8DFA-4A89-87EB-49C32662AFE0}</a:tableStyleId>
              </a:tblPr>
              <a:tblGrid>
                <a:gridCol w="639763">
                  <a:extLst>
                    <a:ext uri="{9D8B030D-6E8A-4147-A177-3AD203B41FA5}">
                      <a16:colId xmlns:a16="http://schemas.microsoft.com/office/drawing/2014/main" val="2164763677"/>
                    </a:ext>
                  </a:extLst>
                </a:gridCol>
                <a:gridCol w="3505200">
                  <a:extLst>
                    <a:ext uri="{9D8B030D-6E8A-4147-A177-3AD203B41FA5}">
                      <a16:colId xmlns:a16="http://schemas.microsoft.com/office/drawing/2014/main" val="2786846314"/>
                    </a:ext>
                  </a:extLst>
                </a:gridCol>
                <a:gridCol w="809625">
                  <a:extLst>
                    <a:ext uri="{9D8B030D-6E8A-4147-A177-3AD203B41FA5}">
                      <a16:colId xmlns:a16="http://schemas.microsoft.com/office/drawing/2014/main" val="1672731914"/>
                    </a:ext>
                  </a:extLst>
                </a:gridCol>
              </a:tblGrid>
              <a:tr h="376409">
                <a:tc>
                  <a:txBody>
                    <a:bodyPr/>
                    <a:lstStyle/>
                    <a:p>
                      <a:endParaRPr lang="de-AT" sz="1600" dirty="0"/>
                    </a:p>
                  </a:txBody>
                  <a:tcPr marL="89373" marR="89373">
                    <a:solidFill>
                      <a:schemeClr val="bg2">
                        <a:lumMod val="25000"/>
                      </a:schemeClr>
                    </a:solidFill>
                  </a:tcPr>
                </a:tc>
                <a:tc>
                  <a:txBody>
                    <a:bodyPr/>
                    <a:lstStyle/>
                    <a:p>
                      <a:r>
                        <a:rPr lang="de-AT" sz="1600" dirty="0"/>
                        <a:t>Indikator</a:t>
                      </a:r>
                    </a:p>
                  </a:txBody>
                  <a:tcPr marL="89373" marR="89373">
                    <a:solidFill>
                      <a:schemeClr val="bg2">
                        <a:lumMod val="25000"/>
                      </a:schemeClr>
                    </a:solidFill>
                  </a:tcPr>
                </a:tc>
                <a:tc>
                  <a:txBody>
                    <a:bodyPr/>
                    <a:lstStyle/>
                    <a:p>
                      <a:pPr algn="ctr"/>
                      <a:r>
                        <a:rPr lang="de-AT" sz="1600" dirty="0"/>
                        <a:t>Note</a:t>
                      </a:r>
                    </a:p>
                  </a:txBody>
                  <a:tcPr marL="89373" marR="89373">
                    <a:solidFill>
                      <a:schemeClr val="bg2">
                        <a:lumMod val="25000"/>
                      </a:schemeClr>
                    </a:solidFill>
                  </a:tcPr>
                </a:tc>
                <a:extLst>
                  <a:ext uri="{0D108BD9-81ED-4DB2-BD59-A6C34878D82A}">
                    <a16:rowId xmlns:a16="http://schemas.microsoft.com/office/drawing/2014/main" val="252101811"/>
                  </a:ext>
                </a:extLst>
              </a:tr>
              <a:tr h="376409">
                <a:tc>
                  <a:txBody>
                    <a:bodyPr/>
                    <a:lstStyle/>
                    <a:p>
                      <a:r>
                        <a:rPr lang="de-AT" sz="1600" dirty="0"/>
                        <a:t>2.2.1</a:t>
                      </a:r>
                    </a:p>
                  </a:txBody>
                  <a:tcPr marL="89373" marR="89373"/>
                </a:tc>
                <a:tc>
                  <a:txBody>
                    <a:bodyPr/>
                    <a:lstStyle/>
                    <a:p>
                      <a:r>
                        <a:rPr lang="de-AT" sz="1600" dirty="0"/>
                        <a:t>Großhandelspreise aktuell 2024</a:t>
                      </a:r>
                    </a:p>
                  </a:txBody>
                  <a:tcPr marL="89373" marR="89373"/>
                </a:tc>
                <a:tc>
                  <a:txBody>
                    <a:bodyPr/>
                    <a:lstStyle/>
                    <a:p>
                      <a:pPr algn="ctr"/>
                      <a:r>
                        <a:rPr lang="de-DE" sz="1600" dirty="0"/>
                        <a:t>3</a:t>
                      </a:r>
                      <a:endParaRPr lang="de-AT" sz="1600" dirty="0"/>
                    </a:p>
                  </a:txBody>
                  <a:tcPr marL="89373" marR="89373"/>
                </a:tc>
                <a:extLst>
                  <a:ext uri="{0D108BD9-81ED-4DB2-BD59-A6C34878D82A}">
                    <a16:rowId xmlns:a16="http://schemas.microsoft.com/office/drawing/2014/main" val="3555122077"/>
                  </a:ext>
                </a:extLst>
              </a:tr>
              <a:tr h="376409">
                <a:tc>
                  <a:txBody>
                    <a:bodyPr/>
                    <a:lstStyle/>
                    <a:p>
                      <a:r>
                        <a:rPr lang="de-AT" sz="1600" dirty="0"/>
                        <a:t>2.2.2</a:t>
                      </a:r>
                    </a:p>
                  </a:txBody>
                  <a:tcPr marL="89373" marR="89373"/>
                </a:tc>
                <a:tc>
                  <a:txBody>
                    <a:bodyPr/>
                    <a:lstStyle/>
                    <a:p>
                      <a:r>
                        <a:rPr lang="de-AT" sz="1600" dirty="0"/>
                        <a:t>Großhandelspreise zukünftig 2026</a:t>
                      </a:r>
                    </a:p>
                  </a:txBody>
                  <a:tcPr marL="89373" marR="89373"/>
                </a:tc>
                <a:tc>
                  <a:txBody>
                    <a:bodyPr/>
                    <a:lstStyle/>
                    <a:p>
                      <a:pPr algn="ctr"/>
                      <a:r>
                        <a:rPr lang="de-DE" sz="1600" dirty="0"/>
                        <a:t>3</a:t>
                      </a:r>
                      <a:endParaRPr lang="de-AT" sz="1600" dirty="0"/>
                    </a:p>
                  </a:txBody>
                  <a:tcPr marL="89373" marR="89373"/>
                </a:tc>
                <a:extLst>
                  <a:ext uri="{0D108BD9-81ED-4DB2-BD59-A6C34878D82A}">
                    <a16:rowId xmlns:a16="http://schemas.microsoft.com/office/drawing/2014/main" val="2838446498"/>
                  </a:ext>
                </a:extLst>
              </a:tr>
              <a:tr h="376409">
                <a:tc>
                  <a:txBody>
                    <a:bodyPr/>
                    <a:lstStyle/>
                    <a:p>
                      <a:r>
                        <a:rPr lang="de-AT" sz="1600" dirty="0"/>
                        <a:t>2.2.3</a:t>
                      </a:r>
                    </a:p>
                  </a:txBody>
                  <a:tcPr marL="89373" marR="89373"/>
                </a:tc>
                <a:tc>
                  <a:txBody>
                    <a:bodyPr/>
                    <a:lstStyle/>
                    <a:p>
                      <a:r>
                        <a:rPr lang="de-AT" sz="1600" dirty="0"/>
                        <a:t>Großhandelspreise Gas</a:t>
                      </a:r>
                    </a:p>
                  </a:txBody>
                  <a:tcPr marL="89373" marR="89373"/>
                </a:tc>
                <a:tc>
                  <a:txBody>
                    <a:bodyPr/>
                    <a:lstStyle/>
                    <a:p>
                      <a:pPr algn="ctr"/>
                      <a:r>
                        <a:rPr lang="de-DE" sz="1600" dirty="0"/>
                        <a:t>4</a:t>
                      </a:r>
                      <a:endParaRPr lang="de-AT" sz="1600" dirty="0"/>
                    </a:p>
                  </a:txBody>
                  <a:tcPr marL="89373" marR="89373"/>
                </a:tc>
                <a:extLst>
                  <a:ext uri="{0D108BD9-81ED-4DB2-BD59-A6C34878D82A}">
                    <a16:rowId xmlns:a16="http://schemas.microsoft.com/office/drawing/2014/main" val="3813511555"/>
                  </a:ext>
                </a:extLst>
              </a:tr>
              <a:tr h="376409">
                <a:tc>
                  <a:txBody>
                    <a:bodyPr/>
                    <a:lstStyle/>
                    <a:p>
                      <a:r>
                        <a:rPr lang="de-AT" sz="1600" dirty="0"/>
                        <a:t>2.2.4</a:t>
                      </a:r>
                    </a:p>
                  </a:txBody>
                  <a:tcPr marL="89373" marR="89373"/>
                </a:tc>
                <a:tc>
                  <a:txBody>
                    <a:bodyPr/>
                    <a:lstStyle/>
                    <a:p>
                      <a:r>
                        <a:rPr lang="de-AT" sz="1600" dirty="0"/>
                        <a:t>Strompreise Gewerbe</a:t>
                      </a:r>
                    </a:p>
                  </a:txBody>
                  <a:tcPr marL="89373" marR="89373"/>
                </a:tc>
                <a:tc>
                  <a:txBody>
                    <a:bodyPr/>
                    <a:lstStyle/>
                    <a:p>
                      <a:pPr algn="ctr"/>
                      <a:r>
                        <a:rPr lang="de-DE" sz="1600" dirty="0"/>
                        <a:t>3</a:t>
                      </a:r>
                      <a:endParaRPr lang="de-AT" sz="1600" dirty="0"/>
                    </a:p>
                  </a:txBody>
                  <a:tcPr marL="89373" marR="89373"/>
                </a:tc>
                <a:extLst>
                  <a:ext uri="{0D108BD9-81ED-4DB2-BD59-A6C34878D82A}">
                    <a16:rowId xmlns:a16="http://schemas.microsoft.com/office/drawing/2014/main" val="104170985"/>
                  </a:ext>
                </a:extLst>
              </a:tr>
              <a:tr h="376409">
                <a:tc>
                  <a:txBody>
                    <a:bodyPr/>
                    <a:lstStyle/>
                    <a:p>
                      <a:r>
                        <a:rPr lang="de-AT" sz="1600" dirty="0"/>
                        <a:t>2.2.5</a:t>
                      </a:r>
                    </a:p>
                  </a:txBody>
                  <a:tcPr marL="89373" marR="89373"/>
                </a:tc>
                <a:tc>
                  <a:txBody>
                    <a:bodyPr/>
                    <a:lstStyle/>
                    <a:p>
                      <a:r>
                        <a:rPr lang="de-AT" sz="1600" dirty="0"/>
                        <a:t>Gaspreise Gewerbe</a:t>
                      </a:r>
                    </a:p>
                  </a:txBody>
                  <a:tcPr marL="89373" marR="89373"/>
                </a:tc>
                <a:tc>
                  <a:txBody>
                    <a:bodyPr/>
                    <a:lstStyle/>
                    <a:p>
                      <a:pPr algn="ctr"/>
                      <a:r>
                        <a:rPr lang="de-DE" sz="1600" dirty="0"/>
                        <a:t>2</a:t>
                      </a:r>
                      <a:endParaRPr lang="de-AT" sz="1600" dirty="0"/>
                    </a:p>
                  </a:txBody>
                  <a:tcPr marL="89373" marR="89373"/>
                </a:tc>
                <a:extLst>
                  <a:ext uri="{0D108BD9-81ED-4DB2-BD59-A6C34878D82A}">
                    <a16:rowId xmlns:a16="http://schemas.microsoft.com/office/drawing/2014/main" val="1025643177"/>
                  </a:ext>
                </a:extLst>
              </a:tr>
              <a:tr h="376409">
                <a:tc>
                  <a:txBody>
                    <a:bodyPr/>
                    <a:lstStyle/>
                    <a:p>
                      <a:r>
                        <a:rPr lang="de-AT" sz="1600" dirty="0"/>
                        <a:t>2.2.6</a:t>
                      </a:r>
                    </a:p>
                  </a:txBody>
                  <a:tcPr marL="89373" marR="89373"/>
                </a:tc>
                <a:tc>
                  <a:txBody>
                    <a:bodyPr/>
                    <a:lstStyle/>
                    <a:p>
                      <a:r>
                        <a:rPr lang="de-AT" sz="1600" dirty="0"/>
                        <a:t>Industriestrompreise</a:t>
                      </a:r>
                    </a:p>
                  </a:txBody>
                  <a:tcPr marL="89373" marR="89373"/>
                </a:tc>
                <a:tc>
                  <a:txBody>
                    <a:bodyPr/>
                    <a:lstStyle/>
                    <a:p>
                      <a:pPr algn="ctr"/>
                      <a:r>
                        <a:rPr lang="de-DE" sz="1600" dirty="0"/>
                        <a:t>4</a:t>
                      </a:r>
                      <a:endParaRPr lang="de-AT" sz="1600" dirty="0"/>
                    </a:p>
                  </a:txBody>
                  <a:tcPr marL="89373" marR="89373"/>
                </a:tc>
                <a:extLst>
                  <a:ext uri="{0D108BD9-81ED-4DB2-BD59-A6C34878D82A}">
                    <a16:rowId xmlns:a16="http://schemas.microsoft.com/office/drawing/2014/main" val="4022772651"/>
                  </a:ext>
                </a:extLst>
              </a:tr>
            </a:tbl>
          </a:graphicData>
        </a:graphic>
      </p:graphicFrame>
      <p:sp>
        <p:nvSpPr>
          <p:cNvPr id="8" name="Textplatzhalter 7">
            <a:extLst>
              <a:ext uri="{FF2B5EF4-FFF2-40B4-BE49-F238E27FC236}">
                <a16:creationId xmlns:a16="http://schemas.microsoft.com/office/drawing/2014/main" id="{C7739A5C-7FEE-E329-3CAC-E42E2243E845}"/>
              </a:ext>
            </a:extLst>
          </p:cNvPr>
          <p:cNvSpPr>
            <a:spLocks noGrp="1"/>
          </p:cNvSpPr>
          <p:nvPr>
            <p:ph type="body" sz="quarter" idx="13"/>
          </p:nvPr>
        </p:nvSpPr>
        <p:spPr/>
        <p:txBody>
          <a:bodyPr/>
          <a:lstStyle/>
          <a:p>
            <a:pPr>
              <a:lnSpc>
                <a:spcPct val="100000"/>
              </a:lnSpc>
            </a:pPr>
            <a:r>
              <a:rPr lang="de-AT" dirty="0">
                <a:solidFill>
                  <a:schemeClr val="bg1"/>
                </a:solidFill>
              </a:rPr>
              <a:t>Energiekosten belasten Wettbewerbsfähigkeit gegenüber USA und Asien!</a:t>
            </a:r>
          </a:p>
        </p:txBody>
      </p:sp>
      <p:grpSp>
        <p:nvGrpSpPr>
          <p:cNvPr id="4" name="Gruppieren 3">
            <a:extLst>
              <a:ext uri="{FF2B5EF4-FFF2-40B4-BE49-F238E27FC236}">
                <a16:creationId xmlns:a16="http://schemas.microsoft.com/office/drawing/2014/main" id="{DBA764E0-6518-E716-B0D0-7BB742BF6613}"/>
              </a:ext>
            </a:extLst>
          </p:cNvPr>
          <p:cNvGrpSpPr/>
          <p:nvPr/>
        </p:nvGrpSpPr>
        <p:grpSpPr>
          <a:xfrm>
            <a:off x="8482544" y="4875164"/>
            <a:ext cx="3502065" cy="1003464"/>
            <a:chOff x="8482544" y="4875164"/>
            <a:chExt cx="3502065" cy="1003464"/>
          </a:xfrm>
        </p:grpSpPr>
        <p:sp>
          <p:nvSpPr>
            <p:cNvPr id="9" name="Shape 820">
              <a:extLst>
                <a:ext uri="{FF2B5EF4-FFF2-40B4-BE49-F238E27FC236}">
                  <a16:creationId xmlns:a16="http://schemas.microsoft.com/office/drawing/2014/main" id="{E5555608-53BB-3B57-5039-1023DCA473BB}"/>
                </a:ext>
              </a:extLst>
            </p:cNvPr>
            <p:cNvSpPr>
              <a:spLocks noChangeAspect="1"/>
            </p:cNvSpPr>
            <p:nvPr/>
          </p:nvSpPr>
          <p:spPr>
            <a:xfrm>
              <a:off x="9115719" y="4875164"/>
              <a:ext cx="2868890" cy="1003464"/>
            </a:xfrm>
            <a:custGeom>
              <a:avLst/>
              <a:gdLst>
                <a:gd name="connsiteX0" fmla="*/ 0 w 2868890"/>
                <a:gd name="connsiteY0" fmla="*/ 501732 h 1003464"/>
                <a:gd name="connsiteX1" fmla="*/ 501732 w 2868890"/>
                <a:gd name="connsiteY1" fmla="*/ 0 h 1003464"/>
                <a:gd name="connsiteX2" fmla="*/ 1160849 w 2868890"/>
                <a:gd name="connsiteY2" fmla="*/ 0 h 1003464"/>
                <a:gd name="connsiteX3" fmla="*/ 1819966 w 2868890"/>
                <a:gd name="connsiteY3" fmla="*/ 0 h 1003464"/>
                <a:gd name="connsiteX4" fmla="*/ 2367158 w 2868890"/>
                <a:gd name="connsiteY4" fmla="*/ 0 h 1003464"/>
                <a:gd name="connsiteX5" fmla="*/ 2868890 w 2868890"/>
                <a:gd name="connsiteY5" fmla="*/ 501732 h 1003464"/>
                <a:gd name="connsiteX6" fmla="*/ 2868890 w 2868890"/>
                <a:gd name="connsiteY6" fmla="*/ 501732 h 1003464"/>
                <a:gd name="connsiteX7" fmla="*/ 2367158 w 2868890"/>
                <a:gd name="connsiteY7" fmla="*/ 1003464 h 1003464"/>
                <a:gd name="connsiteX8" fmla="*/ 1801312 w 2868890"/>
                <a:gd name="connsiteY8" fmla="*/ 1003464 h 1003464"/>
                <a:gd name="connsiteX9" fmla="*/ 1142195 w 2868890"/>
                <a:gd name="connsiteY9" fmla="*/ 1003464 h 1003464"/>
                <a:gd name="connsiteX10" fmla="*/ 501732 w 2868890"/>
                <a:gd name="connsiteY10" fmla="*/ 1003464 h 1003464"/>
                <a:gd name="connsiteX11" fmla="*/ 0 w 2868890"/>
                <a:gd name="connsiteY11" fmla="*/ 501732 h 1003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868890" h="1003464" fill="none" extrusionOk="0">
                  <a:moveTo>
                    <a:pt x="0" y="501732"/>
                  </a:moveTo>
                  <a:cubicBezTo>
                    <a:pt x="6215" y="288997"/>
                    <a:pt x="231812" y="11058"/>
                    <a:pt x="501732" y="0"/>
                  </a:cubicBezTo>
                  <a:cubicBezTo>
                    <a:pt x="650431" y="-28878"/>
                    <a:pt x="914994" y="667"/>
                    <a:pt x="1160849" y="0"/>
                  </a:cubicBezTo>
                  <a:cubicBezTo>
                    <a:pt x="1406704" y="-667"/>
                    <a:pt x="1627883" y="11921"/>
                    <a:pt x="1819966" y="0"/>
                  </a:cubicBezTo>
                  <a:cubicBezTo>
                    <a:pt x="2012049" y="-11921"/>
                    <a:pt x="2190284" y="-9512"/>
                    <a:pt x="2367158" y="0"/>
                  </a:cubicBezTo>
                  <a:cubicBezTo>
                    <a:pt x="2636483" y="-11622"/>
                    <a:pt x="2857975" y="265722"/>
                    <a:pt x="2868890" y="501732"/>
                  </a:cubicBezTo>
                  <a:lnTo>
                    <a:pt x="2868890" y="501732"/>
                  </a:lnTo>
                  <a:cubicBezTo>
                    <a:pt x="2849530" y="720591"/>
                    <a:pt x="2685393" y="995107"/>
                    <a:pt x="2367158" y="1003464"/>
                  </a:cubicBezTo>
                  <a:cubicBezTo>
                    <a:pt x="2126761" y="1030850"/>
                    <a:pt x="2077661" y="1022599"/>
                    <a:pt x="1801312" y="1003464"/>
                  </a:cubicBezTo>
                  <a:cubicBezTo>
                    <a:pt x="1524963" y="984329"/>
                    <a:pt x="1390571" y="973211"/>
                    <a:pt x="1142195" y="1003464"/>
                  </a:cubicBezTo>
                  <a:cubicBezTo>
                    <a:pt x="893819" y="1033717"/>
                    <a:pt x="806609" y="1028920"/>
                    <a:pt x="501732" y="1003464"/>
                  </a:cubicBezTo>
                  <a:cubicBezTo>
                    <a:pt x="238326" y="1030577"/>
                    <a:pt x="-15329" y="786915"/>
                    <a:pt x="0" y="501732"/>
                  </a:cubicBezTo>
                  <a:close/>
                </a:path>
                <a:path w="2868890" h="1003464" stroke="0" extrusionOk="0">
                  <a:moveTo>
                    <a:pt x="0" y="501732"/>
                  </a:moveTo>
                  <a:cubicBezTo>
                    <a:pt x="-32368" y="204667"/>
                    <a:pt x="167310" y="21514"/>
                    <a:pt x="501732" y="0"/>
                  </a:cubicBezTo>
                  <a:cubicBezTo>
                    <a:pt x="660707" y="26612"/>
                    <a:pt x="966614" y="-22629"/>
                    <a:pt x="1160849" y="0"/>
                  </a:cubicBezTo>
                  <a:cubicBezTo>
                    <a:pt x="1355084" y="22629"/>
                    <a:pt x="1485853" y="13058"/>
                    <a:pt x="1764004" y="0"/>
                  </a:cubicBezTo>
                  <a:cubicBezTo>
                    <a:pt x="2042156" y="-13058"/>
                    <a:pt x="2079509" y="-1080"/>
                    <a:pt x="2367158" y="0"/>
                  </a:cubicBezTo>
                  <a:cubicBezTo>
                    <a:pt x="2627176" y="-55017"/>
                    <a:pt x="2876633" y="195980"/>
                    <a:pt x="2868890" y="501732"/>
                  </a:cubicBezTo>
                  <a:lnTo>
                    <a:pt x="2868890" y="501732"/>
                  </a:lnTo>
                  <a:cubicBezTo>
                    <a:pt x="2813193" y="742311"/>
                    <a:pt x="2670292" y="961095"/>
                    <a:pt x="2367158" y="1003464"/>
                  </a:cubicBezTo>
                  <a:cubicBezTo>
                    <a:pt x="2209023" y="998299"/>
                    <a:pt x="2026256" y="1022495"/>
                    <a:pt x="1708041" y="1003464"/>
                  </a:cubicBezTo>
                  <a:cubicBezTo>
                    <a:pt x="1389826" y="984433"/>
                    <a:pt x="1300256" y="992639"/>
                    <a:pt x="1123541" y="1003464"/>
                  </a:cubicBezTo>
                  <a:cubicBezTo>
                    <a:pt x="946826" y="1014289"/>
                    <a:pt x="639879" y="986645"/>
                    <a:pt x="501732" y="1003464"/>
                  </a:cubicBezTo>
                  <a:cubicBezTo>
                    <a:pt x="261025" y="1033226"/>
                    <a:pt x="26027" y="817574"/>
                    <a:pt x="0" y="501732"/>
                  </a:cubicBezTo>
                  <a:close/>
                </a:path>
              </a:pathLst>
            </a:custGeom>
            <a:solidFill>
              <a:schemeClr val="bg2">
                <a:lumMod val="25000"/>
              </a:schemeClr>
            </a:solidFill>
            <a:ln w="12700">
              <a:solidFill>
                <a:schemeClr val="tx1"/>
              </a:solidFill>
              <a:miter lim="400000"/>
              <a:extLst>
                <a:ext uri="{C807C97D-BFC1-408E-A445-0C87EB9F89A2}">
                  <ask:lineSketchStyleProps xmlns:ask="http://schemas.microsoft.com/office/drawing/2018/sketchyshapes" sd="1219033472">
                    <a:prstGeom prst="roundRect">
                      <a:avLst>
                        <a:gd name="adj" fmla="val 50000"/>
                      </a:avLst>
                    </a:prstGeom>
                    <ask:type>
                      <ask:lineSketchFreehand/>
                    </ask:type>
                  </ask:lineSketchStyleProps>
                </a:ext>
              </a:extLst>
            </a:ln>
          </p:spPr>
          <p:txBody>
            <a:bodyPr lIns="71437" tIns="71437" rIns="71437" bIns="71437" anchor="ctr"/>
            <a:lstStyle/>
            <a:p>
              <a:pPr>
                <a:defRPr sz="3200">
                  <a:solidFill>
                    <a:srgbClr val="FFFFFF"/>
                  </a:solidFill>
                </a:defRPr>
              </a:pPr>
              <a:endParaRPr dirty="0"/>
            </a:p>
          </p:txBody>
        </p:sp>
        <p:sp>
          <p:nvSpPr>
            <p:cNvPr id="10" name="Textplatzhalter 13">
              <a:extLst>
                <a:ext uri="{FF2B5EF4-FFF2-40B4-BE49-F238E27FC236}">
                  <a16:creationId xmlns:a16="http://schemas.microsoft.com/office/drawing/2014/main" id="{2048A6C1-94DF-9DD5-8167-E8706949D261}"/>
                </a:ext>
              </a:extLst>
            </p:cNvPr>
            <p:cNvSpPr txBox="1">
              <a:spLocks/>
            </p:cNvSpPr>
            <p:nvPr/>
          </p:nvSpPr>
          <p:spPr>
            <a:xfrm>
              <a:off x="8482544" y="5118756"/>
              <a:ext cx="2270324" cy="630719"/>
            </a:xfrm>
            <a:prstGeom prst="rect">
              <a:avLst/>
            </a:prstGeom>
          </p:spPr>
          <p:txBody>
            <a:bodyPr anchor="ctr">
              <a:noAutofit/>
            </a:bodyPr>
            <a:lstStyle>
              <a:lvl1pPr marL="0" indent="0" algn="l" defTabSz="914400" rtl="0" eaLnBrk="1" latinLnBrk="0" hangingPunct="1">
                <a:lnSpc>
                  <a:spcPts val="2200"/>
                </a:lnSpc>
                <a:spcBef>
                  <a:spcPts val="0"/>
                </a:spcBef>
                <a:buFont typeface="Arial" panose="020B0604020202020204" pitchFamily="34" charset="0"/>
                <a:buNone/>
                <a:defRPr sz="2000" b="0" i="0" kern="1200">
                  <a:solidFill>
                    <a:schemeClr val="bg2"/>
                  </a:solidFill>
                  <a:latin typeface="Segoe UI" panose="020B0502040204020203" pitchFamily="34" charset="0"/>
                  <a:ea typeface="+mn-ea"/>
                  <a:cs typeface="Segoe UI" panose="020B0502040204020203" pitchFamily="34" charset="0"/>
                </a:defRPr>
              </a:lvl1pPr>
              <a:lvl2pPr marL="457200" indent="0" algn="l" defTabSz="914400" rtl="0" eaLnBrk="1" latinLnBrk="0" hangingPunct="1">
                <a:lnSpc>
                  <a:spcPct val="90000"/>
                </a:lnSpc>
                <a:spcBef>
                  <a:spcPts val="500"/>
                </a:spcBef>
                <a:buFont typeface="Wingdings" panose="05000000000000000000" pitchFamily="2" charset="2"/>
                <a:buNone/>
                <a:defRPr sz="1800" b="0" i="0" kern="1200">
                  <a:solidFill>
                    <a:schemeClr val="bg2"/>
                  </a:solidFill>
                  <a:latin typeface="Segoe UI" panose="020B0502040204020203" pitchFamily="34" charset="0"/>
                  <a:ea typeface="+mn-ea"/>
                  <a:cs typeface="Segoe UI" panose="020B0502040204020203"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600" b="0" i="0" kern="1200">
                  <a:solidFill>
                    <a:schemeClr val="bg2"/>
                  </a:solidFill>
                  <a:latin typeface="Segoe UI" panose="020B0502040204020203" pitchFamily="34" charset="0"/>
                  <a:ea typeface="+mn-ea"/>
                  <a:cs typeface="Segoe UI" panose="020B0502040204020203"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400" b="0" i="0" kern="1200">
                  <a:solidFill>
                    <a:schemeClr val="bg2"/>
                  </a:solidFill>
                  <a:latin typeface="Segoe UI" panose="020B0502040204020203" pitchFamily="34" charset="0"/>
                  <a:ea typeface="+mn-ea"/>
                  <a:cs typeface="Segoe UI" panose="020B0502040204020203" pitchFamily="34" charset="0"/>
                </a:defRPr>
              </a:lvl4pPr>
              <a:lvl5pPr marL="1828800" indent="0" algn="l" defTabSz="914400" rtl="0" eaLnBrk="1" latinLnBrk="0" hangingPunct="1">
                <a:lnSpc>
                  <a:spcPct val="90000"/>
                </a:lnSpc>
                <a:spcBef>
                  <a:spcPts val="500"/>
                </a:spcBef>
                <a:buFont typeface="Courier New" panose="02070309020205020404" pitchFamily="49" charset="0"/>
                <a:buNone/>
                <a:defRPr sz="1400" b="0" i="0" kern="1200">
                  <a:solidFill>
                    <a:schemeClr val="bg2"/>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de-DE" sz="2600" dirty="0"/>
                <a:t>Note 3</a:t>
              </a:r>
            </a:p>
          </p:txBody>
        </p:sp>
        <p:pic>
          <p:nvPicPr>
            <p:cNvPr id="11" name="Grafik 10" descr="Bleistift">
              <a:extLst>
                <a:ext uri="{FF2B5EF4-FFF2-40B4-BE49-F238E27FC236}">
                  <a16:creationId xmlns:a16="http://schemas.microsoft.com/office/drawing/2014/main" id="{9664D9A2-0F14-EA2D-4F92-ED61BA4DBCEA}"/>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0784264" y="5059606"/>
              <a:ext cx="619676" cy="619676"/>
            </a:xfrm>
            <a:prstGeom prst="rect">
              <a:avLst/>
            </a:prstGeom>
          </p:spPr>
        </p:pic>
      </p:grpSp>
      <p:sp>
        <p:nvSpPr>
          <p:cNvPr id="15" name="Foliennummernplatzhalter 14">
            <a:extLst>
              <a:ext uri="{FF2B5EF4-FFF2-40B4-BE49-F238E27FC236}">
                <a16:creationId xmlns:a16="http://schemas.microsoft.com/office/drawing/2014/main" id="{4576CA75-A5AB-2B5A-C64F-57709C2EB1E9}"/>
              </a:ext>
            </a:extLst>
          </p:cNvPr>
          <p:cNvSpPr>
            <a:spLocks noGrp="1"/>
          </p:cNvSpPr>
          <p:nvPr>
            <p:ph type="sldNum" sz="quarter" idx="14"/>
          </p:nvPr>
        </p:nvSpPr>
        <p:spPr/>
        <p:txBody>
          <a:bodyPr/>
          <a:lstStyle/>
          <a:p>
            <a:fld id="{59C4F3FA-A2F1-9148-970C-1E5A4D250138}" type="slidenum">
              <a:rPr lang="de-DE" smtClean="0"/>
              <a:pPr/>
              <a:t>17</a:t>
            </a:fld>
            <a:endParaRPr lang="de-DE" dirty="0"/>
          </a:p>
        </p:txBody>
      </p:sp>
      <p:sp>
        <p:nvSpPr>
          <p:cNvPr id="7" name="TextBox 72">
            <a:extLst>
              <a:ext uri="{FF2B5EF4-FFF2-40B4-BE49-F238E27FC236}">
                <a16:creationId xmlns:a16="http://schemas.microsoft.com/office/drawing/2014/main" id="{9AF7062B-E6EB-F711-13B3-C31AD9DA27BC}"/>
              </a:ext>
            </a:extLst>
          </p:cNvPr>
          <p:cNvSpPr txBox="1"/>
          <p:nvPr/>
        </p:nvSpPr>
        <p:spPr>
          <a:xfrm>
            <a:off x="8986236" y="6162627"/>
            <a:ext cx="2417704" cy="576000"/>
          </a:xfrm>
          <a:custGeom>
            <a:avLst/>
            <a:gdLst>
              <a:gd name="connsiteX0" fmla="*/ 0 w 2417704"/>
              <a:gd name="connsiteY0" fmla="*/ 0 h 576000"/>
              <a:gd name="connsiteX1" fmla="*/ 652780 w 2417704"/>
              <a:gd name="connsiteY1" fmla="*/ 0 h 576000"/>
              <a:gd name="connsiteX2" fmla="*/ 1233029 w 2417704"/>
              <a:gd name="connsiteY2" fmla="*/ 0 h 576000"/>
              <a:gd name="connsiteX3" fmla="*/ 1813278 w 2417704"/>
              <a:gd name="connsiteY3" fmla="*/ 0 h 576000"/>
              <a:gd name="connsiteX4" fmla="*/ 2417704 w 2417704"/>
              <a:gd name="connsiteY4" fmla="*/ 0 h 576000"/>
              <a:gd name="connsiteX5" fmla="*/ 2417704 w 2417704"/>
              <a:gd name="connsiteY5" fmla="*/ 576000 h 576000"/>
              <a:gd name="connsiteX6" fmla="*/ 1861632 w 2417704"/>
              <a:gd name="connsiteY6" fmla="*/ 576000 h 576000"/>
              <a:gd name="connsiteX7" fmla="*/ 1305560 w 2417704"/>
              <a:gd name="connsiteY7" fmla="*/ 576000 h 576000"/>
              <a:gd name="connsiteX8" fmla="*/ 725311 w 2417704"/>
              <a:gd name="connsiteY8" fmla="*/ 576000 h 576000"/>
              <a:gd name="connsiteX9" fmla="*/ 0 w 2417704"/>
              <a:gd name="connsiteY9" fmla="*/ 576000 h 576000"/>
              <a:gd name="connsiteX10" fmla="*/ 0 w 2417704"/>
              <a:gd name="connsiteY10" fmla="*/ 0 h 57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17704" h="576000" fill="none" extrusionOk="0">
                <a:moveTo>
                  <a:pt x="0" y="0"/>
                </a:moveTo>
                <a:cubicBezTo>
                  <a:pt x="225828" y="-31095"/>
                  <a:pt x="373042" y="32588"/>
                  <a:pt x="652780" y="0"/>
                </a:cubicBezTo>
                <a:cubicBezTo>
                  <a:pt x="932518" y="-32588"/>
                  <a:pt x="1030805" y="-1977"/>
                  <a:pt x="1233029" y="0"/>
                </a:cubicBezTo>
                <a:cubicBezTo>
                  <a:pt x="1435253" y="1977"/>
                  <a:pt x="1583980" y="25162"/>
                  <a:pt x="1813278" y="0"/>
                </a:cubicBezTo>
                <a:cubicBezTo>
                  <a:pt x="2042576" y="-25162"/>
                  <a:pt x="2196687" y="-23316"/>
                  <a:pt x="2417704" y="0"/>
                </a:cubicBezTo>
                <a:cubicBezTo>
                  <a:pt x="2411164" y="284962"/>
                  <a:pt x="2427129" y="449475"/>
                  <a:pt x="2417704" y="576000"/>
                </a:cubicBezTo>
                <a:cubicBezTo>
                  <a:pt x="2265524" y="600113"/>
                  <a:pt x="2104648" y="564986"/>
                  <a:pt x="1861632" y="576000"/>
                </a:cubicBezTo>
                <a:cubicBezTo>
                  <a:pt x="1618616" y="587014"/>
                  <a:pt x="1557535" y="561463"/>
                  <a:pt x="1305560" y="576000"/>
                </a:cubicBezTo>
                <a:cubicBezTo>
                  <a:pt x="1053585" y="590537"/>
                  <a:pt x="863736" y="573668"/>
                  <a:pt x="725311" y="576000"/>
                </a:cubicBezTo>
                <a:cubicBezTo>
                  <a:pt x="586886" y="578332"/>
                  <a:pt x="149960" y="567357"/>
                  <a:pt x="0" y="576000"/>
                </a:cubicBezTo>
                <a:cubicBezTo>
                  <a:pt x="-25104" y="457022"/>
                  <a:pt x="-19593" y="245664"/>
                  <a:pt x="0" y="0"/>
                </a:cubicBezTo>
                <a:close/>
              </a:path>
              <a:path w="2417704" h="576000" stroke="0" extrusionOk="0">
                <a:moveTo>
                  <a:pt x="0" y="0"/>
                </a:moveTo>
                <a:cubicBezTo>
                  <a:pt x="290337" y="17379"/>
                  <a:pt x="464314" y="-29317"/>
                  <a:pt x="604426" y="0"/>
                </a:cubicBezTo>
                <a:cubicBezTo>
                  <a:pt x="744538" y="29317"/>
                  <a:pt x="951911" y="4019"/>
                  <a:pt x="1184675" y="0"/>
                </a:cubicBezTo>
                <a:cubicBezTo>
                  <a:pt x="1417439" y="-4019"/>
                  <a:pt x="1605260" y="-9548"/>
                  <a:pt x="1813278" y="0"/>
                </a:cubicBezTo>
                <a:cubicBezTo>
                  <a:pt x="2021296" y="9548"/>
                  <a:pt x="2198661" y="27648"/>
                  <a:pt x="2417704" y="0"/>
                </a:cubicBezTo>
                <a:cubicBezTo>
                  <a:pt x="2423500" y="128928"/>
                  <a:pt x="2392799" y="288687"/>
                  <a:pt x="2417704" y="576000"/>
                </a:cubicBezTo>
                <a:cubicBezTo>
                  <a:pt x="2217667" y="571931"/>
                  <a:pt x="2017744" y="592644"/>
                  <a:pt x="1885809" y="576000"/>
                </a:cubicBezTo>
                <a:cubicBezTo>
                  <a:pt x="1753875" y="559356"/>
                  <a:pt x="1533804" y="599182"/>
                  <a:pt x="1353914" y="576000"/>
                </a:cubicBezTo>
                <a:cubicBezTo>
                  <a:pt x="1174025" y="552818"/>
                  <a:pt x="1057743" y="582382"/>
                  <a:pt x="797842" y="576000"/>
                </a:cubicBezTo>
                <a:cubicBezTo>
                  <a:pt x="537941" y="569618"/>
                  <a:pt x="313677" y="548925"/>
                  <a:pt x="0" y="576000"/>
                </a:cubicBezTo>
                <a:cubicBezTo>
                  <a:pt x="23227" y="444508"/>
                  <a:pt x="23001" y="148703"/>
                  <a:pt x="0" y="0"/>
                </a:cubicBezTo>
                <a:close/>
              </a:path>
            </a:pathLst>
          </a:custGeom>
          <a:solidFill>
            <a:schemeClr val="accent5">
              <a:lumMod val="20000"/>
              <a:lumOff val="80000"/>
            </a:schemeClr>
          </a:solidFill>
          <a:ln w="9525">
            <a:solidFill>
              <a:schemeClr val="tx1"/>
            </a:solidFill>
            <a:extLst>
              <a:ext uri="{C807C97D-BFC1-408E-A445-0C87EB9F89A2}">
                <ask:lineSketchStyleProps xmlns:ask="http://schemas.microsoft.com/office/drawing/2018/sketchyshapes" sd="1617499634">
                  <a:prstGeom prst="rect">
                    <a:avLst/>
                  </a:prstGeom>
                  <ask:type>
                    <ask:lineSketchFreehand/>
                  </ask:type>
                </ask:lineSketchStyleProps>
              </a:ext>
            </a:extLst>
          </a:ln>
        </p:spPr>
        <p:txBody>
          <a:bodyPr wrap="square" lIns="91440" rIns="9144" rtlCol="0" anchor="ctr" anchorCtr="0">
            <a:noAutofit/>
          </a:bodyPr>
          <a:lstStyle/>
          <a:p>
            <a:pPr algn="ctr">
              <a:spcBef>
                <a:spcPts val="1200"/>
              </a:spcBef>
            </a:pPr>
            <a:r>
              <a:rPr lang="de-AT" sz="1400" baseline="30000" noProof="0" dirty="0">
                <a:latin typeface="Montserrat SemiBold" panose="00000700000000000000" pitchFamily="50" charset="0"/>
                <a:cs typeface="Adobe Arabic" panose="02040503050201020203" pitchFamily="18" charset="-78"/>
              </a:rPr>
              <a:t>METAZIEL  2</a:t>
            </a:r>
          </a:p>
          <a:p>
            <a:pPr algn="ctr">
              <a:spcBef>
                <a:spcPts val="600"/>
              </a:spcBef>
              <a:spcAft>
                <a:spcPts val="600"/>
              </a:spcAft>
            </a:pPr>
            <a:r>
              <a:rPr lang="de-AT" sz="1400" baseline="30000" noProof="0" dirty="0">
                <a:latin typeface="Montserrat SemiBold" panose="00000700000000000000" pitchFamily="50" charset="0"/>
                <a:cs typeface="Adobe Arabic" panose="02040503050201020203" pitchFamily="18" charset="-78"/>
              </a:rPr>
              <a:t>Wettbewerbsfähigkeit</a:t>
            </a:r>
            <a:endParaRPr lang="de-AT" sz="1400" i="0" u="none" strike="noStrike" baseline="30000" noProof="0" dirty="0">
              <a:latin typeface="Montserrat SemiBold" panose="00000700000000000000" pitchFamily="50" charset="0"/>
              <a:cs typeface="Adobe Arabic" panose="02040503050201020203" pitchFamily="18" charset="-78"/>
            </a:endParaRPr>
          </a:p>
        </p:txBody>
      </p:sp>
    </p:spTree>
    <p:extLst>
      <p:ext uri="{BB962C8B-B14F-4D97-AF65-F5344CB8AC3E}">
        <p14:creationId xmlns:p14="http://schemas.microsoft.com/office/powerpoint/2010/main" val="18741395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FF51AC-A4E7-C85E-86E7-77802E59CC5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640A778-7BB4-F6B9-39C0-9274C9543EC8}"/>
              </a:ext>
            </a:extLst>
          </p:cNvPr>
          <p:cNvSpPr>
            <a:spLocks noGrp="1"/>
          </p:cNvSpPr>
          <p:nvPr>
            <p:ph type="title"/>
          </p:nvPr>
        </p:nvSpPr>
        <p:spPr>
          <a:xfrm>
            <a:off x="839788" y="506092"/>
            <a:ext cx="11075404" cy="1041644"/>
          </a:xfrm>
        </p:spPr>
        <p:txBody>
          <a:bodyPr anchor="t">
            <a:normAutofit/>
          </a:bodyPr>
          <a:lstStyle/>
          <a:p>
            <a:r>
              <a:rPr lang="de-AT" b="0" dirty="0"/>
              <a:t>2.3 INNOVATION</a:t>
            </a:r>
          </a:p>
        </p:txBody>
      </p:sp>
      <p:sp>
        <p:nvSpPr>
          <p:cNvPr id="3" name="Inhaltsplatzhalter 2">
            <a:extLst>
              <a:ext uri="{FF2B5EF4-FFF2-40B4-BE49-F238E27FC236}">
                <a16:creationId xmlns:a16="http://schemas.microsoft.com/office/drawing/2014/main" id="{978A6502-BCE7-B994-216E-C79D9C3C2D0E}"/>
              </a:ext>
            </a:extLst>
          </p:cNvPr>
          <p:cNvSpPr>
            <a:spLocks noGrp="1"/>
          </p:cNvSpPr>
          <p:nvPr>
            <p:ph sz="quarter" idx="4"/>
          </p:nvPr>
        </p:nvSpPr>
        <p:spPr>
          <a:xfrm>
            <a:off x="5938886" y="1057975"/>
            <a:ext cx="5641178" cy="3983550"/>
          </a:xfrm>
        </p:spPr>
        <p:txBody>
          <a:bodyPr wrap="square">
            <a:noAutofit/>
          </a:bodyPr>
          <a:lstStyle/>
          <a:p>
            <a:pPr marL="216000">
              <a:lnSpc>
                <a:spcPct val="110000"/>
              </a:lnSpc>
              <a:spcBef>
                <a:spcPts val="600"/>
              </a:spcBef>
              <a:buFont typeface="Symbol" panose="05050102010706020507" pitchFamily="18" charset="2"/>
              <a:buChar char="-"/>
            </a:pPr>
            <a:r>
              <a:rPr lang="de-AT" sz="1400" dirty="0"/>
              <a:t>Hohe F&amp;E-Gesamtausgaben, Rang 6 unter 29 </a:t>
            </a:r>
            <a:r>
              <a:rPr lang="de-AT" sz="1400" b="1" dirty="0">
                <a:solidFill>
                  <a:schemeClr val="bg2">
                    <a:lumMod val="25000"/>
                  </a:schemeClr>
                </a:solidFill>
                <a:hlinkClick r:id="rId2"/>
              </a:rPr>
              <a:t>(LINK)</a:t>
            </a:r>
            <a:r>
              <a:rPr lang="de-AT" sz="1400" dirty="0"/>
              <a:t>, sowie hohe F&amp;E-Ausgaben von Unternehmen, Rang 6 unter 29 </a:t>
            </a:r>
            <a:r>
              <a:rPr lang="de-AT" sz="1400" b="1" dirty="0">
                <a:solidFill>
                  <a:schemeClr val="bg2">
                    <a:lumMod val="25000"/>
                  </a:schemeClr>
                </a:solidFill>
                <a:hlinkClick r:id="rId3"/>
              </a:rPr>
              <a:t>(LINK)</a:t>
            </a:r>
            <a:r>
              <a:rPr lang="de-AT" sz="1400" dirty="0"/>
              <a:t>. Überdurchschnittliche F&amp;E-Ausgaben pro Beschäftigten auf Rang 9 unter 27 </a:t>
            </a:r>
            <a:r>
              <a:rPr lang="de-AT" sz="1400" b="1" dirty="0">
                <a:solidFill>
                  <a:schemeClr val="bg2">
                    <a:lumMod val="25000"/>
                  </a:schemeClr>
                </a:solidFill>
                <a:hlinkClick r:id="rId4"/>
              </a:rPr>
              <a:t>(LINK)</a:t>
            </a:r>
            <a:r>
              <a:rPr lang="de-AT" sz="1400" dirty="0"/>
              <a:t>.</a:t>
            </a:r>
          </a:p>
          <a:p>
            <a:pPr marL="216000">
              <a:lnSpc>
                <a:spcPct val="110000"/>
              </a:lnSpc>
              <a:spcBef>
                <a:spcPts val="600"/>
              </a:spcBef>
              <a:buFont typeface="Symbol" panose="05050102010706020507" pitchFamily="18" charset="2"/>
              <a:buChar char="-"/>
            </a:pPr>
            <a:r>
              <a:rPr lang="de-DE" sz="1400" dirty="0"/>
              <a:t>Mittlere und leicht überdurchschnittliche F&amp;E Aktivität von KMU auf Rang 12 unter 33</a:t>
            </a:r>
            <a:r>
              <a:rPr lang="de-AT" sz="1400" dirty="0"/>
              <a:t> </a:t>
            </a:r>
            <a:r>
              <a:rPr lang="de-AT" sz="1400" b="1" dirty="0">
                <a:solidFill>
                  <a:schemeClr val="bg2">
                    <a:lumMod val="25000"/>
                  </a:schemeClr>
                </a:solidFill>
                <a:hlinkClick r:id="rId5"/>
              </a:rPr>
              <a:t>(LINK)</a:t>
            </a:r>
            <a:r>
              <a:rPr lang="de-AT" sz="1400" dirty="0"/>
              <a:t>. </a:t>
            </a:r>
          </a:p>
          <a:p>
            <a:pPr marL="216000">
              <a:lnSpc>
                <a:spcPct val="110000"/>
              </a:lnSpc>
              <a:spcBef>
                <a:spcPts val="600"/>
              </a:spcBef>
              <a:buFont typeface="Symbol" panose="05050102010706020507" pitchFamily="18" charset="2"/>
              <a:buChar char="-"/>
            </a:pPr>
            <a:r>
              <a:rPr lang="de-AT" sz="1400" dirty="0"/>
              <a:t>Rang 16 unter 35 wirtschaftlich höher entwickelten Ländern beim WIPO Global Innovation Index </a:t>
            </a:r>
            <a:r>
              <a:rPr lang="de-AT" sz="1400" b="1" dirty="0">
                <a:solidFill>
                  <a:schemeClr val="bg2">
                    <a:lumMod val="25000"/>
                  </a:schemeClr>
                </a:solidFill>
                <a:hlinkClick r:id="rId6"/>
              </a:rPr>
              <a:t>(LINK)</a:t>
            </a:r>
            <a:r>
              <a:rPr lang="de-AT" sz="1400" dirty="0"/>
              <a:t>. Überdurchschnittliche Anzahl der gemeldeten Patente auf Rang 9 unter etwa 37 </a:t>
            </a:r>
            <a:r>
              <a:rPr lang="de-AT" sz="1400" b="1" dirty="0">
                <a:solidFill>
                  <a:schemeClr val="bg2">
                    <a:lumMod val="25000"/>
                  </a:schemeClr>
                </a:solidFill>
                <a:hlinkClick r:id="rId7"/>
              </a:rPr>
              <a:t>(LINK)</a:t>
            </a:r>
            <a:r>
              <a:rPr lang="de-AT" sz="1400" dirty="0"/>
              <a:t>, gute Position bei Designanmeldungen </a:t>
            </a:r>
            <a:r>
              <a:rPr lang="de-AT" sz="1400" b="1" dirty="0">
                <a:solidFill>
                  <a:schemeClr val="bg2">
                    <a:lumMod val="25000"/>
                  </a:schemeClr>
                </a:solidFill>
                <a:hlinkClick r:id="rId8"/>
              </a:rPr>
              <a:t>(LINK)</a:t>
            </a:r>
            <a:r>
              <a:rPr lang="de-AT" sz="1400" b="1" dirty="0">
                <a:solidFill>
                  <a:schemeClr val="bg2">
                    <a:lumMod val="25000"/>
                  </a:schemeClr>
                </a:solidFill>
              </a:rPr>
              <a:t> </a:t>
            </a:r>
            <a:r>
              <a:rPr lang="de-AT" sz="1400" dirty="0"/>
              <a:t>und oberes Mittelfeld bei Markenanmeldungen </a:t>
            </a:r>
            <a:r>
              <a:rPr lang="de-AT" sz="1400" b="1" dirty="0">
                <a:solidFill>
                  <a:schemeClr val="bg2">
                    <a:lumMod val="25000"/>
                  </a:schemeClr>
                </a:solidFill>
                <a:hlinkClick r:id="rId9"/>
              </a:rPr>
              <a:t>(LINK)</a:t>
            </a:r>
            <a:r>
              <a:rPr lang="de-AT" sz="1400" dirty="0"/>
              <a:t>.</a:t>
            </a:r>
          </a:p>
          <a:p>
            <a:pPr marL="216000">
              <a:lnSpc>
                <a:spcPct val="110000"/>
              </a:lnSpc>
              <a:spcBef>
                <a:spcPts val="600"/>
              </a:spcBef>
              <a:buFont typeface="Symbol" panose="05050102010706020507" pitchFamily="18" charset="2"/>
              <a:buChar char="-"/>
            </a:pPr>
            <a:r>
              <a:rPr lang="de-AT" sz="1400" dirty="0"/>
              <a:t>Mittlere Position bei Innovation in Schlüsseltechnologien beim Innovationsindex von Roland Berger </a:t>
            </a:r>
            <a:r>
              <a:rPr lang="de-AT" sz="1400" b="1" dirty="0">
                <a:solidFill>
                  <a:schemeClr val="bg2">
                    <a:lumMod val="25000"/>
                  </a:schemeClr>
                </a:solidFill>
                <a:hlinkClick r:id="rId10"/>
              </a:rPr>
              <a:t>(LINK)</a:t>
            </a:r>
            <a:r>
              <a:rPr lang="de-AT" sz="1400" dirty="0"/>
              <a:t>.</a:t>
            </a:r>
          </a:p>
          <a:p>
            <a:pPr marL="0" indent="0">
              <a:lnSpc>
                <a:spcPct val="110000"/>
              </a:lnSpc>
              <a:spcBef>
                <a:spcPts val="600"/>
              </a:spcBef>
              <a:buNone/>
            </a:pPr>
            <a:endParaRPr lang="de-AT" sz="1400" dirty="0"/>
          </a:p>
        </p:txBody>
      </p:sp>
      <p:sp>
        <p:nvSpPr>
          <p:cNvPr id="8" name="Textplatzhalter 7">
            <a:extLst>
              <a:ext uri="{FF2B5EF4-FFF2-40B4-BE49-F238E27FC236}">
                <a16:creationId xmlns:a16="http://schemas.microsoft.com/office/drawing/2014/main" id="{5096C871-4F60-B373-1B2B-8EB2E048B181}"/>
              </a:ext>
            </a:extLst>
          </p:cNvPr>
          <p:cNvSpPr>
            <a:spLocks noGrp="1"/>
          </p:cNvSpPr>
          <p:nvPr>
            <p:ph type="body" sz="quarter" idx="13"/>
          </p:nvPr>
        </p:nvSpPr>
        <p:spPr/>
        <p:txBody>
          <a:bodyPr/>
          <a:lstStyle/>
          <a:p>
            <a:pPr>
              <a:lnSpc>
                <a:spcPct val="100000"/>
              </a:lnSpc>
            </a:pPr>
            <a:r>
              <a:rPr lang="de-AT" dirty="0">
                <a:solidFill>
                  <a:schemeClr val="bg1"/>
                </a:solidFill>
              </a:rPr>
              <a:t>Innovation als Stärke des Standorts, selten Top, aber gut!</a:t>
            </a:r>
          </a:p>
        </p:txBody>
      </p:sp>
      <p:sp>
        <p:nvSpPr>
          <p:cNvPr id="5" name="Foliennummernplatzhalter 3">
            <a:extLst>
              <a:ext uri="{FF2B5EF4-FFF2-40B4-BE49-F238E27FC236}">
                <a16:creationId xmlns:a16="http://schemas.microsoft.com/office/drawing/2014/main" id="{9A49B397-3D02-AA4E-E423-DD7826E55EF0}"/>
              </a:ext>
            </a:extLst>
          </p:cNvPr>
          <p:cNvSpPr txBox="1">
            <a:spLocks/>
          </p:cNvSpPr>
          <p:nvPr/>
        </p:nvSpPr>
        <p:spPr>
          <a:xfrm>
            <a:off x="11353800" y="6323672"/>
            <a:ext cx="693336" cy="293133"/>
          </a:xfrm>
          <a:prstGeom prst="rect">
            <a:avLst/>
          </a:prstGeom>
        </p:spPr>
        <p:txBody>
          <a:bodyPr vert="horz" lIns="91440" tIns="45720" rIns="91440" bIns="45720" rtlCol="0" anchor="ctr">
            <a:normAutofit/>
          </a:bodyPr>
          <a:lstStyle>
            <a:lvl1pPr marL="228600" indent="-228600" algn="r" defTabSz="914400" rtl="0" eaLnBrk="1" latinLnBrk="0" hangingPunct="1">
              <a:lnSpc>
                <a:spcPct val="90000"/>
              </a:lnSpc>
              <a:spcBef>
                <a:spcPts val="1000"/>
              </a:spcBef>
              <a:buFont typeface="Arial" panose="020B0604020202020204" pitchFamily="34" charset="0"/>
              <a:buChar char="–"/>
              <a:defRPr sz="1200" b="0" i="0" kern="1200">
                <a:solidFill>
                  <a:schemeClr val="tx1">
                    <a:tint val="75000"/>
                  </a:schemeClr>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Wingdings" panose="05000000000000000000" pitchFamily="2" charset="2"/>
              <a:buChar char="§"/>
              <a:defRPr sz="2000" b="0" i="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_"/>
              <a:defRPr sz="2000" b="0" i="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Courier New" panose="02070309020205020404" pitchFamily="49" charset="0"/>
              <a:buChar char="o"/>
              <a:defRPr sz="2000" b="0" i="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fld id="{59C4F3FA-A2F1-9148-970C-1E5A4D250138}" type="slidenum">
              <a:rPr lang="de-DE" smtClean="0"/>
              <a:pPr marL="0" indent="0">
                <a:buNone/>
              </a:pPr>
              <a:t>18</a:t>
            </a:fld>
            <a:endParaRPr lang="de-DE" dirty="0"/>
          </a:p>
        </p:txBody>
      </p:sp>
      <p:grpSp>
        <p:nvGrpSpPr>
          <p:cNvPr id="4" name="Gruppieren 3">
            <a:extLst>
              <a:ext uri="{FF2B5EF4-FFF2-40B4-BE49-F238E27FC236}">
                <a16:creationId xmlns:a16="http://schemas.microsoft.com/office/drawing/2014/main" id="{7C7BD67E-A736-A015-425E-91479F2EC491}"/>
              </a:ext>
            </a:extLst>
          </p:cNvPr>
          <p:cNvGrpSpPr/>
          <p:nvPr/>
        </p:nvGrpSpPr>
        <p:grpSpPr>
          <a:xfrm>
            <a:off x="8482544" y="4875164"/>
            <a:ext cx="3502065" cy="1003464"/>
            <a:chOff x="8482544" y="4875164"/>
            <a:chExt cx="3502065" cy="1003464"/>
          </a:xfrm>
        </p:grpSpPr>
        <p:sp>
          <p:nvSpPr>
            <p:cNvPr id="9" name="Shape 820">
              <a:extLst>
                <a:ext uri="{FF2B5EF4-FFF2-40B4-BE49-F238E27FC236}">
                  <a16:creationId xmlns:a16="http://schemas.microsoft.com/office/drawing/2014/main" id="{4B4BA4C9-76FF-540E-8C54-015AAA46B32D}"/>
                </a:ext>
              </a:extLst>
            </p:cNvPr>
            <p:cNvSpPr>
              <a:spLocks noChangeAspect="1"/>
            </p:cNvSpPr>
            <p:nvPr/>
          </p:nvSpPr>
          <p:spPr>
            <a:xfrm>
              <a:off x="9115719" y="4875164"/>
              <a:ext cx="2868890" cy="1003464"/>
            </a:xfrm>
            <a:custGeom>
              <a:avLst/>
              <a:gdLst>
                <a:gd name="connsiteX0" fmla="*/ 0 w 2868890"/>
                <a:gd name="connsiteY0" fmla="*/ 501732 h 1003464"/>
                <a:gd name="connsiteX1" fmla="*/ 501732 w 2868890"/>
                <a:gd name="connsiteY1" fmla="*/ 0 h 1003464"/>
                <a:gd name="connsiteX2" fmla="*/ 1160849 w 2868890"/>
                <a:gd name="connsiteY2" fmla="*/ 0 h 1003464"/>
                <a:gd name="connsiteX3" fmla="*/ 1819966 w 2868890"/>
                <a:gd name="connsiteY3" fmla="*/ 0 h 1003464"/>
                <a:gd name="connsiteX4" fmla="*/ 2367158 w 2868890"/>
                <a:gd name="connsiteY4" fmla="*/ 0 h 1003464"/>
                <a:gd name="connsiteX5" fmla="*/ 2868890 w 2868890"/>
                <a:gd name="connsiteY5" fmla="*/ 501732 h 1003464"/>
                <a:gd name="connsiteX6" fmla="*/ 2868890 w 2868890"/>
                <a:gd name="connsiteY6" fmla="*/ 501732 h 1003464"/>
                <a:gd name="connsiteX7" fmla="*/ 2367158 w 2868890"/>
                <a:gd name="connsiteY7" fmla="*/ 1003464 h 1003464"/>
                <a:gd name="connsiteX8" fmla="*/ 1801312 w 2868890"/>
                <a:gd name="connsiteY8" fmla="*/ 1003464 h 1003464"/>
                <a:gd name="connsiteX9" fmla="*/ 1142195 w 2868890"/>
                <a:gd name="connsiteY9" fmla="*/ 1003464 h 1003464"/>
                <a:gd name="connsiteX10" fmla="*/ 501732 w 2868890"/>
                <a:gd name="connsiteY10" fmla="*/ 1003464 h 1003464"/>
                <a:gd name="connsiteX11" fmla="*/ 0 w 2868890"/>
                <a:gd name="connsiteY11" fmla="*/ 501732 h 1003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868890" h="1003464" fill="none" extrusionOk="0">
                  <a:moveTo>
                    <a:pt x="0" y="501732"/>
                  </a:moveTo>
                  <a:cubicBezTo>
                    <a:pt x="6215" y="288997"/>
                    <a:pt x="231812" y="11058"/>
                    <a:pt x="501732" y="0"/>
                  </a:cubicBezTo>
                  <a:cubicBezTo>
                    <a:pt x="650431" y="-28878"/>
                    <a:pt x="914994" y="667"/>
                    <a:pt x="1160849" y="0"/>
                  </a:cubicBezTo>
                  <a:cubicBezTo>
                    <a:pt x="1406704" y="-667"/>
                    <a:pt x="1627883" y="11921"/>
                    <a:pt x="1819966" y="0"/>
                  </a:cubicBezTo>
                  <a:cubicBezTo>
                    <a:pt x="2012049" y="-11921"/>
                    <a:pt x="2190284" y="-9512"/>
                    <a:pt x="2367158" y="0"/>
                  </a:cubicBezTo>
                  <a:cubicBezTo>
                    <a:pt x="2636483" y="-11622"/>
                    <a:pt x="2857975" y="265722"/>
                    <a:pt x="2868890" y="501732"/>
                  </a:cubicBezTo>
                  <a:lnTo>
                    <a:pt x="2868890" y="501732"/>
                  </a:lnTo>
                  <a:cubicBezTo>
                    <a:pt x="2849530" y="720591"/>
                    <a:pt x="2685393" y="995107"/>
                    <a:pt x="2367158" y="1003464"/>
                  </a:cubicBezTo>
                  <a:cubicBezTo>
                    <a:pt x="2126761" y="1030850"/>
                    <a:pt x="2077661" y="1022599"/>
                    <a:pt x="1801312" y="1003464"/>
                  </a:cubicBezTo>
                  <a:cubicBezTo>
                    <a:pt x="1524963" y="984329"/>
                    <a:pt x="1390571" y="973211"/>
                    <a:pt x="1142195" y="1003464"/>
                  </a:cubicBezTo>
                  <a:cubicBezTo>
                    <a:pt x="893819" y="1033717"/>
                    <a:pt x="806609" y="1028920"/>
                    <a:pt x="501732" y="1003464"/>
                  </a:cubicBezTo>
                  <a:cubicBezTo>
                    <a:pt x="238326" y="1030577"/>
                    <a:pt x="-15329" y="786915"/>
                    <a:pt x="0" y="501732"/>
                  </a:cubicBezTo>
                  <a:close/>
                </a:path>
                <a:path w="2868890" h="1003464" stroke="0" extrusionOk="0">
                  <a:moveTo>
                    <a:pt x="0" y="501732"/>
                  </a:moveTo>
                  <a:cubicBezTo>
                    <a:pt x="-32368" y="204667"/>
                    <a:pt x="167310" y="21514"/>
                    <a:pt x="501732" y="0"/>
                  </a:cubicBezTo>
                  <a:cubicBezTo>
                    <a:pt x="660707" y="26612"/>
                    <a:pt x="966614" y="-22629"/>
                    <a:pt x="1160849" y="0"/>
                  </a:cubicBezTo>
                  <a:cubicBezTo>
                    <a:pt x="1355084" y="22629"/>
                    <a:pt x="1485853" y="13058"/>
                    <a:pt x="1764004" y="0"/>
                  </a:cubicBezTo>
                  <a:cubicBezTo>
                    <a:pt x="2042156" y="-13058"/>
                    <a:pt x="2079509" y="-1080"/>
                    <a:pt x="2367158" y="0"/>
                  </a:cubicBezTo>
                  <a:cubicBezTo>
                    <a:pt x="2627176" y="-55017"/>
                    <a:pt x="2876633" y="195980"/>
                    <a:pt x="2868890" y="501732"/>
                  </a:cubicBezTo>
                  <a:lnTo>
                    <a:pt x="2868890" y="501732"/>
                  </a:lnTo>
                  <a:cubicBezTo>
                    <a:pt x="2813193" y="742311"/>
                    <a:pt x="2670292" y="961095"/>
                    <a:pt x="2367158" y="1003464"/>
                  </a:cubicBezTo>
                  <a:cubicBezTo>
                    <a:pt x="2209023" y="998299"/>
                    <a:pt x="2026256" y="1022495"/>
                    <a:pt x="1708041" y="1003464"/>
                  </a:cubicBezTo>
                  <a:cubicBezTo>
                    <a:pt x="1389826" y="984433"/>
                    <a:pt x="1300256" y="992639"/>
                    <a:pt x="1123541" y="1003464"/>
                  </a:cubicBezTo>
                  <a:cubicBezTo>
                    <a:pt x="946826" y="1014289"/>
                    <a:pt x="639879" y="986645"/>
                    <a:pt x="501732" y="1003464"/>
                  </a:cubicBezTo>
                  <a:cubicBezTo>
                    <a:pt x="261025" y="1033226"/>
                    <a:pt x="26027" y="817574"/>
                    <a:pt x="0" y="501732"/>
                  </a:cubicBezTo>
                  <a:close/>
                </a:path>
              </a:pathLst>
            </a:custGeom>
            <a:solidFill>
              <a:schemeClr val="bg2">
                <a:lumMod val="25000"/>
              </a:schemeClr>
            </a:solidFill>
            <a:ln w="12700">
              <a:solidFill>
                <a:schemeClr val="tx1"/>
              </a:solidFill>
              <a:miter lim="400000"/>
              <a:extLst>
                <a:ext uri="{C807C97D-BFC1-408E-A445-0C87EB9F89A2}">
                  <ask:lineSketchStyleProps xmlns:ask="http://schemas.microsoft.com/office/drawing/2018/sketchyshapes" sd="1219033472">
                    <a:prstGeom prst="roundRect">
                      <a:avLst>
                        <a:gd name="adj" fmla="val 50000"/>
                      </a:avLst>
                    </a:prstGeom>
                    <ask:type>
                      <ask:lineSketchFreehand/>
                    </ask:type>
                  </ask:lineSketchStyleProps>
                </a:ext>
              </a:extLst>
            </a:ln>
          </p:spPr>
          <p:txBody>
            <a:bodyPr lIns="71437" tIns="71437" rIns="71437" bIns="71437" anchor="ctr"/>
            <a:lstStyle/>
            <a:p>
              <a:pPr>
                <a:defRPr sz="3200">
                  <a:solidFill>
                    <a:srgbClr val="FFFFFF"/>
                  </a:solidFill>
                </a:defRPr>
              </a:pPr>
              <a:endParaRPr dirty="0"/>
            </a:p>
          </p:txBody>
        </p:sp>
        <p:sp>
          <p:nvSpPr>
            <p:cNvPr id="10" name="Textplatzhalter 13">
              <a:extLst>
                <a:ext uri="{FF2B5EF4-FFF2-40B4-BE49-F238E27FC236}">
                  <a16:creationId xmlns:a16="http://schemas.microsoft.com/office/drawing/2014/main" id="{F670A2EF-5DDD-AD0C-F968-F9E19E46EA2F}"/>
                </a:ext>
              </a:extLst>
            </p:cNvPr>
            <p:cNvSpPr txBox="1">
              <a:spLocks/>
            </p:cNvSpPr>
            <p:nvPr/>
          </p:nvSpPr>
          <p:spPr>
            <a:xfrm>
              <a:off x="8482544" y="5118756"/>
              <a:ext cx="2270324" cy="630719"/>
            </a:xfrm>
            <a:prstGeom prst="rect">
              <a:avLst/>
            </a:prstGeom>
          </p:spPr>
          <p:txBody>
            <a:bodyPr anchor="ctr">
              <a:noAutofit/>
            </a:bodyPr>
            <a:lstStyle>
              <a:lvl1pPr marL="0" indent="0" algn="l" defTabSz="914400" rtl="0" eaLnBrk="1" latinLnBrk="0" hangingPunct="1">
                <a:lnSpc>
                  <a:spcPts val="2200"/>
                </a:lnSpc>
                <a:spcBef>
                  <a:spcPts val="0"/>
                </a:spcBef>
                <a:buFont typeface="Arial" panose="020B0604020202020204" pitchFamily="34" charset="0"/>
                <a:buNone/>
                <a:defRPr sz="2000" b="0" i="0" kern="1200">
                  <a:solidFill>
                    <a:schemeClr val="bg2"/>
                  </a:solidFill>
                  <a:latin typeface="Segoe UI" panose="020B0502040204020203" pitchFamily="34" charset="0"/>
                  <a:ea typeface="+mn-ea"/>
                  <a:cs typeface="Segoe UI" panose="020B0502040204020203" pitchFamily="34" charset="0"/>
                </a:defRPr>
              </a:lvl1pPr>
              <a:lvl2pPr marL="457200" indent="0" algn="l" defTabSz="914400" rtl="0" eaLnBrk="1" latinLnBrk="0" hangingPunct="1">
                <a:lnSpc>
                  <a:spcPct val="90000"/>
                </a:lnSpc>
                <a:spcBef>
                  <a:spcPts val="500"/>
                </a:spcBef>
                <a:buFont typeface="Wingdings" panose="05000000000000000000" pitchFamily="2" charset="2"/>
                <a:buNone/>
                <a:defRPr sz="1800" b="0" i="0" kern="1200">
                  <a:solidFill>
                    <a:schemeClr val="bg2"/>
                  </a:solidFill>
                  <a:latin typeface="Segoe UI" panose="020B0502040204020203" pitchFamily="34" charset="0"/>
                  <a:ea typeface="+mn-ea"/>
                  <a:cs typeface="Segoe UI" panose="020B0502040204020203"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600" b="0" i="0" kern="1200">
                  <a:solidFill>
                    <a:schemeClr val="bg2"/>
                  </a:solidFill>
                  <a:latin typeface="Segoe UI" panose="020B0502040204020203" pitchFamily="34" charset="0"/>
                  <a:ea typeface="+mn-ea"/>
                  <a:cs typeface="Segoe UI" panose="020B0502040204020203"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400" b="0" i="0" kern="1200">
                  <a:solidFill>
                    <a:schemeClr val="bg2"/>
                  </a:solidFill>
                  <a:latin typeface="Segoe UI" panose="020B0502040204020203" pitchFamily="34" charset="0"/>
                  <a:ea typeface="+mn-ea"/>
                  <a:cs typeface="Segoe UI" panose="020B0502040204020203" pitchFamily="34" charset="0"/>
                </a:defRPr>
              </a:lvl4pPr>
              <a:lvl5pPr marL="1828800" indent="0" algn="l" defTabSz="914400" rtl="0" eaLnBrk="1" latinLnBrk="0" hangingPunct="1">
                <a:lnSpc>
                  <a:spcPct val="90000"/>
                </a:lnSpc>
                <a:spcBef>
                  <a:spcPts val="500"/>
                </a:spcBef>
                <a:buFont typeface="Courier New" panose="02070309020205020404" pitchFamily="49" charset="0"/>
                <a:buNone/>
                <a:defRPr sz="1400" b="0" i="0" kern="1200">
                  <a:solidFill>
                    <a:schemeClr val="bg2"/>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de-DE" sz="2600" dirty="0"/>
                <a:t>Note 3</a:t>
              </a:r>
            </a:p>
          </p:txBody>
        </p:sp>
        <p:pic>
          <p:nvPicPr>
            <p:cNvPr id="11" name="Grafik 10" descr="Bleistift">
              <a:extLst>
                <a:ext uri="{FF2B5EF4-FFF2-40B4-BE49-F238E27FC236}">
                  <a16:creationId xmlns:a16="http://schemas.microsoft.com/office/drawing/2014/main" id="{A4E018EF-F131-8C92-3C60-5CFC3B9E056D}"/>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0784264" y="5059606"/>
              <a:ext cx="619676" cy="619676"/>
            </a:xfrm>
            <a:prstGeom prst="rect">
              <a:avLst/>
            </a:prstGeom>
          </p:spPr>
        </p:pic>
      </p:grpSp>
      <p:graphicFrame>
        <p:nvGraphicFramePr>
          <p:cNvPr id="14" name="Tabelle 6">
            <a:extLst>
              <a:ext uri="{FF2B5EF4-FFF2-40B4-BE49-F238E27FC236}">
                <a16:creationId xmlns:a16="http://schemas.microsoft.com/office/drawing/2014/main" id="{FF12CE8E-7450-9E66-A80C-12BB4667AE4A}"/>
              </a:ext>
            </a:extLst>
          </p:cNvPr>
          <p:cNvGraphicFramePr>
            <a:graphicFrameLocks/>
          </p:cNvGraphicFramePr>
          <p:nvPr>
            <p:extLst>
              <p:ext uri="{D42A27DB-BD31-4B8C-83A1-F6EECF244321}">
                <p14:modId xmlns:p14="http://schemas.microsoft.com/office/powerpoint/2010/main" val="193779891"/>
              </p:ext>
            </p:extLst>
          </p:nvPr>
        </p:nvGraphicFramePr>
        <p:xfrm>
          <a:off x="836612" y="1127427"/>
          <a:ext cx="4954588" cy="2916670"/>
        </p:xfrm>
        <a:graphic>
          <a:graphicData uri="http://schemas.openxmlformats.org/drawingml/2006/table">
            <a:tbl>
              <a:tblPr firstRow="1" bandRow="1">
                <a:tableStyleId>{21E4AEA4-8DFA-4A89-87EB-49C32662AFE0}</a:tableStyleId>
              </a:tblPr>
              <a:tblGrid>
                <a:gridCol w="730931">
                  <a:extLst>
                    <a:ext uri="{9D8B030D-6E8A-4147-A177-3AD203B41FA5}">
                      <a16:colId xmlns:a16="http://schemas.microsoft.com/office/drawing/2014/main" val="2164763677"/>
                    </a:ext>
                  </a:extLst>
                </a:gridCol>
                <a:gridCol w="3414032">
                  <a:extLst>
                    <a:ext uri="{9D8B030D-6E8A-4147-A177-3AD203B41FA5}">
                      <a16:colId xmlns:a16="http://schemas.microsoft.com/office/drawing/2014/main" val="2786846314"/>
                    </a:ext>
                  </a:extLst>
                </a:gridCol>
                <a:gridCol w="809625">
                  <a:extLst>
                    <a:ext uri="{9D8B030D-6E8A-4147-A177-3AD203B41FA5}">
                      <a16:colId xmlns:a16="http://schemas.microsoft.com/office/drawing/2014/main" val="1672731914"/>
                    </a:ext>
                  </a:extLst>
                </a:gridCol>
              </a:tblGrid>
              <a:tr h="291667">
                <a:tc>
                  <a:txBody>
                    <a:bodyPr/>
                    <a:lstStyle/>
                    <a:p>
                      <a:endParaRPr lang="de-AT" sz="1200" dirty="0"/>
                    </a:p>
                  </a:txBody>
                  <a:tcPr marL="89373" marR="89373">
                    <a:solidFill>
                      <a:schemeClr val="bg2">
                        <a:lumMod val="25000"/>
                      </a:schemeClr>
                    </a:solidFill>
                  </a:tcPr>
                </a:tc>
                <a:tc>
                  <a:txBody>
                    <a:bodyPr/>
                    <a:lstStyle/>
                    <a:p>
                      <a:r>
                        <a:rPr lang="de-AT" sz="1200" dirty="0"/>
                        <a:t>Indikator</a:t>
                      </a:r>
                    </a:p>
                  </a:txBody>
                  <a:tcPr marL="89373" marR="89373">
                    <a:solidFill>
                      <a:schemeClr val="bg2">
                        <a:lumMod val="25000"/>
                      </a:schemeClr>
                    </a:solidFill>
                  </a:tcPr>
                </a:tc>
                <a:tc>
                  <a:txBody>
                    <a:bodyPr/>
                    <a:lstStyle/>
                    <a:p>
                      <a:pPr algn="ctr"/>
                      <a:r>
                        <a:rPr lang="de-AT" sz="1200" dirty="0"/>
                        <a:t>Note</a:t>
                      </a:r>
                    </a:p>
                  </a:txBody>
                  <a:tcPr marL="89373" marR="89373">
                    <a:solidFill>
                      <a:schemeClr val="bg2">
                        <a:lumMod val="25000"/>
                      </a:schemeClr>
                    </a:solidFill>
                  </a:tcPr>
                </a:tc>
                <a:extLst>
                  <a:ext uri="{0D108BD9-81ED-4DB2-BD59-A6C34878D82A}">
                    <a16:rowId xmlns:a16="http://schemas.microsoft.com/office/drawing/2014/main" val="252101811"/>
                  </a:ext>
                </a:extLst>
              </a:tr>
              <a:tr h="291667">
                <a:tc>
                  <a:txBody>
                    <a:bodyPr/>
                    <a:lstStyle/>
                    <a:p>
                      <a:r>
                        <a:rPr lang="de-AT" sz="1200" dirty="0"/>
                        <a:t>2.3.1</a:t>
                      </a:r>
                    </a:p>
                  </a:txBody>
                  <a:tcPr marL="89373" marR="89373"/>
                </a:tc>
                <a:tc>
                  <a:txBody>
                    <a:bodyPr/>
                    <a:lstStyle/>
                    <a:p>
                      <a:r>
                        <a:rPr lang="de-AT" sz="1200" dirty="0"/>
                        <a:t>F&amp;E Ausgaben gesamt</a:t>
                      </a:r>
                    </a:p>
                  </a:txBody>
                  <a:tcPr marL="89373" marR="89373"/>
                </a:tc>
                <a:tc>
                  <a:txBody>
                    <a:bodyPr/>
                    <a:lstStyle/>
                    <a:p>
                      <a:pPr algn="ctr"/>
                      <a:r>
                        <a:rPr lang="de-DE" sz="1200" dirty="0"/>
                        <a:t>2</a:t>
                      </a:r>
                      <a:endParaRPr lang="de-AT" sz="1200" dirty="0"/>
                    </a:p>
                  </a:txBody>
                  <a:tcPr marL="89373" marR="89373"/>
                </a:tc>
                <a:extLst>
                  <a:ext uri="{0D108BD9-81ED-4DB2-BD59-A6C34878D82A}">
                    <a16:rowId xmlns:a16="http://schemas.microsoft.com/office/drawing/2014/main" val="3555122077"/>
                  </a:ext>
                </a:extLst>
              </a:tr>
              <a:tr h="291667">
                <a:tc>
                  <a:txBody>
                    <a:bodyPr/>
                    <a:lstStyle/>
                    <a:p>
                      <a:r>
                        <a:rPr lang="de-AT" sz="1200" dirty="0"/>
                        <a:t>2.3.2</a:t>
                      </a:r>
                    </a:p>
                  </a:txBody>
                  <a:tcPr marL="89373" marR="89373"/>
                </a:tc>
                <a:tc>
                  <a:txBody>
                    <a:bodyPr/>
                    <a:lstStyle/>
                    <a:p>
                      <a:r>
                        <a:rPr lang="de-AT" sz="1200" dirty="0"/>
                        <a:t>F&amp;E Ausgaben der Unternehmen</a:t>
                      </a:r>
                    </a:p>
                  </a:txBody>
                  <a:tcPr marL="89373" marR="89373"/>
                </a:tc>
                <a:tc>
                  <a:txBody>
                    <a:bodyPr/>
                    <a:lstStyle/>
                    <a:p>
                      <a:pPr algn="ctr"/>
                      <a:r>
                        <a:rPr lang="de-DE" sz="1200" dirty="0"/>
                        <a:t>2</a:t>
                      </a:r>
                      <a:endParaRPr lang="de-AT" sz="1200" dirty="0"/>
                    </a:p>
                  </a:txBody>
                  <a:tcPr marL="89373" marR="89373"/>
                </a:tc>
                <a:extLst>
                  <a:ext uri="{0D108BD9-81ED-4DB2-BD59-A6C34878D82A}">
                    <a16:rowId xmlns:a16="http://schemas.microsoft.com/office/drawing/2014/main" val="2838446498"/>
                  </a:ext>
                </a:extLst>
              </a:tr>
              <a:tr h="291667">
                <a:tc>
                  <a:txBody>
                    <a:bodyPr/>
                    <a:lstStyle/>
                    <a:p>
                      <a:r>
                        <a:rPr lang="de-AT" sz="1200" dirty="0"/>
                        <a:t>2.3.3</a:t>
                      </a:r>
                    </a:p>
                  </a:txBody>
                  <a:tcPr marL="89373" marR="89373"/>
                </a:tc>
                <a:tc>
                  <a:txBody>
                    <a:bodyPr/>
                    <a:lstStyle/>
                    <a:p>
                      <a:r>
                        <a:rPr lang="de-AT" sz="1200" dirty="0"/>
                        <a:t>Innovationsausgaben je Beschäftigten</a:t>
                      </a:r>
                    </a:p>
                  </a:txBody>
                  <a:tcPr marL="89373" marR="89373"/>
                </a:tc>
                <a:tc>
                  <a:txBody>
                    <a:bodyPr/>
                    <a:lstStyle/>
                    <a:p>
                      <a:pPr algn="ctr"/>
                      <a:r>
                        <a:rPr lang="de-DE" sz="1200" dirty="0"/>
                        <a:t>3</a:t>
                      </a:r>
                      <a:endParaRPr lang="de-AT" sz="1200" dirty="0"/>
                    </a:p>
                  </a:txBody>
                  <a:tcPr marL="89373" marR="89373"/>
                </a:tc>
                <a:extLst>
                  <a:ext uri="{0D108BD9-81ED-4DB2-BD59-A6C34878D82A}">
                    <a16:rowId xmlns:a16="http://schemas.microsoft.com/office/drawing/2014/main" val="3813511555"/>
                  </a:ext>
                </a:extLst>
              </a:tr>
              <a:tr h="291667">
                <a:tc>
                  <a:txBody>
                    <a:bodyPr/>
                    <a:lstStyle/>
                    <a:p>
                      <a:r>
                        <a:rPr lang="de-AT" sz="1200" dirty="0"/>
                        <a:t>2.3.4</a:t>
                      </a:r>
                    </a:p>
                  </a:txBody>
                  <a:tcPr marL="89373" marR="89373"/>
                </a:tc>
                <a:tc>
                  <a:txBody>
                    <a:bodyPr/>
                    <a:lstStyle/>
                    <a:p>
                      <a:r>
                        <a:rPr lang="de-AT" sz="1200" dirty="0"/>
                        <a:t>Innovationen in KMU</a:t>
                      </a:r>
                    </a:p>
                  </a:txBody>
                  <a:tcPr marL="89373" marR="89373"/>
                </a:tc>
                <a:tc>
                  <a:txBody>
                    <a:bodyPr/>
                    <a:lstStyle/>
                    <a:p>
                      <a:pPr algn="ctr"/>
                      <a:r>
                        <a:rPr lang="de-DE" sz="1200" dirty="0"/>
                        <a:t>3</a:t>
                      </a:r>
                      <a:endParaRPr lang="de-AT" sz="1200" dirty="0"/>
                    </a:p>
                  </a:txBody>
                  <a:tcPr marL="89373" marR="89373"/>
                </a:tc>
                <a:extLst>
                  <a:ext uri="{0D108BD9-81ED-4DB2-BD59-A6C34878D82A}">
                    <a16:rowId xmlns:a16="http://schemas.microsoft.com/office/drawing/2014/main" val="104170985"/>
                  </a:ext>
                </a:extLst>
              </a:tr>
              <a:tr h="291667">
                <a:tc>
                  <a:txBody>
                    <a:bodyPr/>
                    <a:lstStyle/>
                    <a:p>
                      <a:r>
                        <a:rPr lang="de-AT" sz="1200" dirty="0"/>
                        <a:t>2.3.5</a:t>
                      </a:r>
                    </a:p>
                  </a:txBody>
                  <a:tcPr marL="89373" marR="89373"/>
                </a:tc>
                <a:tc>
                  <a:txBody>
                    <a:bodyPr/>
                    <a:lstStyle/>
                    <a:p>
                      <a:r>
                        <a:rPr lang="de-AT" sz="1200" dirty="0"/>
                        <a:t>WIPO Global Innovation Index (GII)</a:t>
                      </a:r>
                    </a:p>
                  </a:txBody>
                  <a:tcPr marL="89373" marR="89373"/>
                </a:tc>
                <a:tc>
                  <a:txBody>
                    <a:bodyPr/>
                    <a:lstStyle/>
                    <a:p>
                      <a:pPr algn="ctr"/>
                      <a:r>
                        <a:rPr lang="de-DE" sz="1200" dirty="0"/>
                        <a:t>3</a:t>
                      </a:r>
                      <a:endParaRPr lang="de-AT" sz="1200" dirty="0"/>
                    </a:p>
                  </a:txBody>
                  <a:tcPr marL="89373" marR="89373"/>
                </a:tc>
                <a:extLst>
                  <a:ext uri="{0D108BD9-81ED-4DB2-BD59-A6C34878D82A}">
                    <a16:rowId xmlns:a16="http://schemas.microsoft.com/office/drawing/2014/main" val="1361239557"/>
                  </a:ext>
                </a:extLst>
              </a:tr>
              <a:tr h="291667">
                <a:tc>
                  <a:txBody>
                    <a:bodyPr/>
                    <a:lstStyle/>
                    <a:p>
                      <a:r>
                        <a:rPr lang="de-AT" sz="1200" dirty="0"/>
                        <a:t>2.3.6</a:t>
                      </a:r>
                    </a:p>
                  </a:txBody>
                  <a:tcPr marL="89373" marR="89373"/>
                </a:tc>
                <a:tc>
                  <a:txBody>
                    <a:bodyPr/>
                    <a:lstStyle/>
                    <a:p>
                      <a:r>
                        <a:rPr lang="de-AT" sz="1200" dirty="0"/>
                        <a:t>Patentanmeldungen</a:t>
                      </a:r>
                    </a:p>
                  </a:txBody>
                  <a:tcPr marL="89373" marR="89373"/>
                </a:tc>
                <a:tc>
                  <a:txBody>
                    <a:bodyPr/>
                    <a:lstStyle/>
                    <a:p>
                      <a:pPr algn="ctr"/>
                      <a:r>
                        <a:rPr lang="de-AT" sz="1200" dirty="0"/>
                        <a:t>2</a:t>
                      </a:r>
                    </a:p>
                  </a:txBody>
                  <a:tcPr marL="89373" marR="89373"/>
                </a:tc>
                <a:extLst>
                  <a:ext uri="{0D108BD9-81ED-4DB2-BD59-A6C34878D82A}">
                    <a16:rowId xmlns:a16="http://schemas.microsoft.com/office/drawing/2014/main" val="1483598733"/>
                  </a:ext>
                </a:extLst>
              </a:tr>
              <a:tr h="291667">
                <a:tc>
                  <a:txBody>
                    <a:bodyPr/>
                    <a:lstStyle/>
                    <a:p>
                      <a:r>
                        <a:rPr lang="de-AT" sz="1200" dirty="0"/>
                        <a:t>2.3.7</a:t>
                      </a:r>
                    </a:p>
                  </a:txBody>
                  <a:tcPr marL="89373" marR="89373"/>
                </a:tc>
                <a:tc>
                  <a:txBody>
                    <a:bodyPr/>
                    <a:lstStyle/>
                    <a:p>
                      <a:r>
                        <a:rPr lang="de-AT" sz="1200" dirty="0"/>
                        <a:t>Designanmeldungen</a:t>
                      </a:r>
                    </a:p>
                  </a:txBody>
                  <a:tcPr marL="89373" marR="89373"/>
                </a:tc>
                <a:tc>
                  <a:txBody>
                    <a:bodyPr/>
                    <a:lstStyle/>
                    <a:p>
                      <a:pPr algn="ctr"/>
                      <a:r>
                        <a:rPr lang="de-AT" sz="1200" dirty="0"/>
                        <a:t>2</a:t>
                      </a:r>
                    </a:p>
                  </a:txBody>
                  <a:tcPr marL="89373" marR="89373"/>
                </a:tc>
                <a:extLst>
                  <a:ext uri="{0D108BD9-81ED-4DB2-BD59-A6C34878D82A}">
                    <a16:rowId xmlns:a16="http://schemas.microsoft.com/office/drawing/2014/main" val="3208172791"/>
                  </a:ext>
                </a:extLst>
              </a:tr>
              <a:tr h="291667">
                <a:tc>
                  <a:txBody>
                    <a:bodyPr/>
                    <a:lstStyle/>
                    <a:p>
                      <a:r>
                        <a:rPr lang="de-AT" sz="1200" dirty="0"/>
                        <a:t>2.3.8</a:t>
                      </a:r>
                    </a:p>
                  </a:txBody>
                  <a:tcPr marL="89373" marR="89373"/>
                </a:tc>
                <a:tc>
                  <a:txBody>
                    <a:bodyPr/>
                    <a:lstStyle/>
                    <a:p>
                      <a:r>
                        <a:rPr lang="de-AT" sz="1200" dirty="0"/>
                        <a:t>Markenanmeldungen</a:t>
                      </a:r>
                    </a:p>
                  </a:txBody>
                  <a:tcPr marL="89373" marR="89373"/>
                </a:tc>
                <a:tc>
                  <a:txBody>
                    <a:bodyPr/>
                    <a:lstStyle/>
                    <a:p>
                      <a:pPr algn="ctr"/>
                      <a:r>
                        <a:rPr lang="de-AT" sz="1200" dirty="0"/>
                        <a:t>3</a:t>
                      </a:r>
                    </a:p>
                  </a:txBody>
                  <a:tcPr marL="89373" marR="89373"/>
                </a:tc>
                <a:extLst>
                  <a:ext uri="{0D108BD9-81ED-4DB2-BD59-A6C34878D82A}">
                    <a16:rowId xmlns:a16="http://schemas.microsoft.com/office/drawing/2014/main" val="1497846496"/>
                  </a:ext>
                </a:extLst>
              </a:tr>
              <a:tr h="291667">
                <a:tc>
                  <a:txBody>
                    <a:bodyPr/>
                    <a:lstStyle/>
                    <a:p>
                      <a:r>
                        <a:rPr lang="de-DE" sz="1200" dirty="0"/>
                        <a:t>2.3.9</a:t>
                      </a:r>
                      <a:endParaRPr lang="de-AT" sz="1200" dirty="0"/>
                    </a:p>
                  </a:txBody>
                  <a:tcPr marL="89373" marR="89373"/>
                </a:tc>
                <a:tc>
                  <a:txBody>
                    <a:bodyPr/>
                    <a:lstStyle/>
                    <a:p>
                      <a:r>
                        <a:rPr lang="de-DE" sz="1200" dirty="0"/>
                        <a:t>Innovation Schlüsseltechnologien</a:t>
                      </a:r>
                      <a:endParaRPr lang="de-AT" sz="1200" dirty="0"/>
                    </a:p>
                  </a:txBody>
                  <a:tcPr marL="89373" marR="89373"/>
                </a:tc>
                <a:tc>
                  <a:txBody>
                    <a:bodyPr/>
                    <a:lstStyle/>
                    <a:p>
                      <a:pPr algn="ctr"/>
                      <a:r>
                        <a:rPr lang="de-DE" sz="1200" dirty="0"/>
                        <a:t>3</a:t>
                      </a:r>
                      <a:endParaRPr lang="de-AT" sz="1200" dirty="0"/>
                    </a:p>
                  </a:txBody>
                  <a:tcPr marL="89373" marR="89373"/>
                </a:tc>
                <a:extLst>
                  <a:ext uri="{0D108BD9-81ED-4DB2-BD59-A6C34878D82A}">
                    <a16:rowId xmlns:a16="http://schemas.microsoft.com/office/drawing/2014/main" val="10927947"/>
                  </a:ext>
                </a:extLst>
              </a:tr>
            </a:tbl>
          </a:graphicData>
        </a:graphic>
      </p:graphicFrame>
      <p:sp>
        <p:nvSpPr>
          <p:cNvPr id="18" name="Foliennummernplatzhalter 17">
            <a:extLst>
              <a:ext uri="{FF2B5EF4-FFF2-40B4-BE49-F238E27FC236}">
                <a16:creationId xmlns:a16="http://schemas.microsoft.com/office/drawing/2014/main" id="{47BF0047-698E-D72A-380D-3029A580141D}"/>
              </a:ext>
            </a:extLst>
          </p:cNvPr>
          <p:cNvSpPr>
            <a:spLocks noGrp="1"/>
          </p:cNvSpPr>
          <p:nvPr>
            <p:ph type="sldNum" sz="quarter" idx="14"/>
          </p:nvPr>
        </p:nvSpPr>
        <p:spPr/>
        <p:txBody>
          <a:bodyPr/>
          <a:lstStyle/>
          <a:p>
            <a:fld id="{59C4F3FA-A2F1-9148-970C-1E5A4D250138}" type="slidenum">
              <a:rPr lang="de-DE" smtClean="0"/>
              <a:pPr/>
              <a:t>18</a:t>
            </a:fld>
            <a:endParaRPr lang="de-DE" dirty="0"/>
          </a:p>
        </p:txBody>
      </p:sp>
      <p:sp>
        <p:nvSpPr>
          <p:cNvPr id="7" name="TextBox 72">
            <a:extLst>
              <a:ext uri="{FF2B5EF4-FFF2-40B4-BE49-F238E27FC236}">
                <a16:creationId xmlns:a16="http://schemas.microsoft.com/office/drawing/2014/main" id="{4A48419C-6650-E5A3-8E1C-EBB1FE6AFF00}"/>
              </a:ext>
            </a:extLst>
          </p:cNvPr>
          <p:cNvSpPr txBox="1"/>
          <p:nvPr/>
        </p:nvSpPr>
        <p:spPr>
          <a:xfrm>
            <a:off x="8986236" y="6162627"/>
            <a:ext cx="2417704" cy="576000"/>
          </a:xfrm>
          <a:custGeom>
            <a:avLst/>
            <a:gdLst>
              <a:gd name="connsiteX0" fmla="*/ 0 w 2417704"/>
              <a:gd name="connsiteY0" fmla="*/ 0 h 576000"/>
              <a:gd name="connsiteX1" fmla="*/ 652780 w 2417704"/>
              <a:gd name="connsiteY1" fmla="*/ 0 h 576000"/>
              <a:gd name="connsiteX2" fmla="*/ 1233029 w 2417704"/>
              <a:gd name="connsiteY2" fmla="*/ 0 h 576000"/>
              <a:gd name="connsiteX3" fmla="*/ 1813278 w 2417704"/>
              <a:gd name="connsiteY3" fmla="*/ 0 h 576000"/>
              <a:gd name="connsiteX4" fmla="*/ 2417704 w 2417704"/>
              <a:gd name="connsiteY4" fmla="*/ 0 h 576000"/>
              <a:gd name="connsiteX5" fmla="*/ 2417704 w 2417704"/>
              <a:gd name="connsiteY5" fmla="*/ 576000 h 576000"/>
              <a:gd name="connsiteX6" fmla="*/ 1861632 w 2417704"/>
              <a:gd name="connsiteY6" fmla="*/ 576000 h 576000"/>
              <a:gd name="connsiteX7" fmla="*/ 1305560 w 2417704"/>
              <a:gd name="connsiteY7" fmla="*/ 576000 h 576000"/>
              <a:gd name="connsiteX8" fmla="*/ 725311 w 2417704"/>
              <a:gd name="connsiteY8" fmla="*/ 576000 h 576000"/>
              <a:gd name="connsiteX9" fmla="*/ 0 w 2417704"/>
              <a:gd name="connsiteY9" fmla="*/ 576000 h 576000"/>
              <a:gd name="connsiteX10" fmla="*/ 0 w 2417704"/>
              <a:gd name="connsiteY10" fmla="*/ 0 h 57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17704" h="576000" fill="none" extrusionOk="0">
                <a:moveTo>
                  <a:pt x="0" y="0"/>
                </a:moveTo>
                <a:cubicBezTo>
                  <a:pt x="225828" y="-31095"/>
                  <a:pt x="373042" y="32588"/>
                  <a:pt x="652780" y="0"/>
                </a:cubicBezTo>
                <a:cubicBezTo>
                  <a:pt x="932518" y="-32588"/>
                  <a:pt x="1030805" y="-1977"/>
                  <a:pt x="1233029" y="0"/>
                </a:cubicBezTo>
                <a:cubicBezTo>
                  <a:pt x="1435253" y="1977"/>
                  <a:pt x="1583980" y="25162"/>
                  <a:pt x="1813278" y="0"/>
                </a:cubicBezTo>
                <a:cubicBezTo>
                  <a:pt x="2042576" y="-25162"/>
                  <a:pt x="2196687" y="-23316"/>
                  <a:pt x="2417704" y="0"/>
                </a:cubicBezTo>
                <a:cubicBezTo>
                  <a:pt x="2411164" y="284962"/>
                  <a:pt x="2427129" y="449475"/>
                  <a:pt x="2417704" y="576000"/>
                </a:cubicBezTo>
                <a:cubicBezTo>
                  <a:pt x="2265524" y="600113"/>
                  <a:pt x="2104648" y="564986"/>
                  <a:pt x="1861632" y="576000"/>
                </a:cubicBezTo>
                <a:cubicBezTo>
                  <a:pt x="1618616" y="587014"/>
                  <a:pt x="1557535" y="561463"/>
                  <a:pt x="1305560" y="576000"/>
                </a:cubicBezTo>
                <a:cubicBezTo>
                  <a:pt x="1053585" y="590537"/>
                  <a:pt x="863736" y="573668"/>
                  <a:pt x="725311" y="576000"/>
                </a:cubicBezTo>
                <a:cubicBezTo>
                  <a:pt x="586886" y="578332"/>
                  <a:pt x="149960" y="567357"/>
                  <a:pt x="0" y="576000"/>
                </a:cubicBezTo>
                <a:cubicBezTo>
                  <a:pt x="-25104" y="457022"/>
                  <a:pt x="-19593" y="245664"/>
                  <a:pt x="0" y="0"/>
                </a:cubicBezTo>
                <a:close/>
              </a:path>
              <a:path w="2417704" h="576000" stroke="0" extrusionOk="0">
                <a:moveTo>
                  <a:pt x="0" y="0"/>
                </a:moveTo>
                <a:cubicBezTo>
                  <a:pt x="290337" y="17379"/>
                  <a:pt x="464314" y="-29317"/>
                  <a:pt x="604426" y="0"/>
                </a:cubicBezTo>
                <a:cubicBezTo>
                  <a:pt x="744538" y="29317"/>
                  <a:pt x="951911" y="4019"/>
                  <a:pt x="1184675" y="0"/>
                </a:cubicBezTo>
                <a:cubicBezTo>
                  <a:pt x="1417439" y="-4019"/>
                  <a:pt x="1605260" y="-9548"/>
                  <a:pt x="1813278" y="0"/>
                </a:cubicBezTo>
                <a:cubicBezTo>
                  <a:pt x="2021296" y="9548"/>
                  <a:pt x="2198661" y="27648"/>
                  <a:pt x="2417704" y="0"/>
                </a:cubicBezTo>
                <a:cubicBezTo>
                  <a:pt x="2423500" y="128928"/>
                  <a:pt x="2392799" y="288687"/>
                  <a:pt x="2417704" y="576000"/>
                </a:cubicBezTo>
                <a:cubicBezTo>
                  <a:pt x="2217667" y="571931"/>
                  <a:pt x="2017744" y="592644"/>
                  <a:pt x="1885809" y="576000"/>
                </a:cubicBezTo>
                <a:cubicBezTo>
                  <a:pt x="1753875" y="559356"/>
                  <a:pt x="1533804" y="599182"/>
                  <a:pt x="1353914" y="576000"/>
                </a:cubicBezTo>
                <a:cubicBezTo>
                  <a:pt x="1174025" y="552818"/>
                  <a:pt x="1057743" y="582382"/>
                  <a:pt x="797842" y="576000"/>
                </a:cubicBezTo>
                <a:cubicBezTo>
                  <a:pt x="537941" y="569618"/>
                  <a:pt x="313677" y="548925"/>
                  <a:pt x="0" y="576000"/>
                </a:cubicBezTo>
                <a:cubicBezTo>
                  <a:pt x="23227" y="444508"/>
                  <a:pt x="23001" y="148703"/>
                  <a:pt x="0" y="0"/>
                </a:cubicBezTo>
                <a:close/>
              </a:path>
            </a:pathLst>
          </a:custGeom>
          <a:solidFill>
            <a:schemeClr val="accent5">
              <a:lumMod val="20000"/>
              <a:lumOff val="80000"/>
            </a:schemeClr>
          </a:solidFill>
          <a:ln w="9525">
            <a:solidFill>
              <a:schemeClr val="tx1"/>
            </a:solidFill>
            <a:extLst>
              <a:ext uri="{C807C97D-BFC1-408E-A445-0C87EB9F89A2}">
                <ask:lineSketchStyleProps xmlns:ask="http://schemas.microsoft.com/office/drawing/2018/sketchyshapes" sd="1617499634">
                  <a:prstGeom prst="rect">
                    <a:avLst/>
                  </a:prstGeom>
                  <ask:type>
                    <ask:lineSketchFreehand/>
                  </ask:type>
                </ask:lineSketchStyleProps>
              </a:ext>
            </a:extLst>
          </a:ln>
        </p:spPr>
        <p:txBody>
          <a:bodyPr wrap="square" lIns="91440" rIns="9144" rtlCol="0" anchor="ctr" anchorCtr="0">
            <a:noAutofit/>
          </a:bodyPr>
          <a:lstStyle/>
          <a:p>
            <a:pPr algn="ctr">
              <a:spcBef>
                <a:spcPts val="1200"/>
              </a:spcBef>
            </a:pPr>
            <a:r>
              <a:rPr lang="de-AT" sz="1400" baseline="30000" noProof="0" dirty="0">
                <a:latin typeface="Montserrat SemiBold" panose="00000700000000000000" pitchFamily="50" charset="0"/>
                <a:cs typeface="Adobe Arabic" panose="02040503050201020203" pitchFamily="18" charset="-78"/>
              </a:rPr>
              <a:t>METAZIEL  2</a:t>
            </a:r>
          </a:p>
          <a:p>
            <a:pPr algn="ctr">
              <a:spcBef>
                <a:spcPts val="600"/>
              </a:spcBef>
              <a:spcAft>
                <a:spcPts val="600"/>
              </a:spcAft>
            </a:pPr>
            <a:r>
              <a:rPr lang="de-AT" sz="1400" baseline="30000" noProof="0" dirty="0">
                <a:latin typeface="Montserrat SemiBold" panose="00000700000000000000" pitchFamily="50" charset="0"/>
                <a:cs typeface="Adobe Arabic" panose="02040503050201020203" pitchFamily="18" charset="-78"/>
              </a:rPr>
              <a:t>Wettbewerbsfähigkeit</a:t>
            </a:r>
            <a:endParaRPr lang="de-AT" sz="1400" i="0" u="none" strike="noStrike" baseline="30000" noProof="0" dirty="0">
              <a:latin typeface="Montserrat SemiBold" panose="00000700000000000000" pitchFamily="50" charset="0"/>
              <a:cs typeface="Adobe Arabic" panose="02040503050201020203" pitchFamily="18" charset="-78"/>
            </a:endParaRPr>
          </a:p>
        </p:txBody>
      </p:sp>
    </p:spTree>
    <p:extLst>
      <p:ext uri="{BB962C8B-B14F-4D97-AF65-F5344CB8AC3E}">
        <p14:creationId xmlns:p14="http://schemas.microsoft.com/office/powerpoint/2010/main" val="4635694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B5EC6F-A656-3311-FC1C-51EFC1C2D7C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5EDC2BD-8CAB-244F-AD30-06B8D199E94E}"/>
              </a:ext>
            </a:extLst>
          </p:cNvPr>
          <p:cNvSpPr>
            <a:spLocks noGrp="1"/>
          </p:cNvSpPr>
          <p:nvPr>
            <p:ph type="title"/>
          </p:nvPr>
        </p:nvSpPr>
        <p:spPr>
          <a:xfrm>
            <a:off x="839788" y="506092"/>
            <a:ext cx="11075404" cy="1041644"/>
          </a:xfrm>
        </p:spPr>
        <p:txBody>
          <a:bodyPr anchor="t">
            <a:normAutofit/>
          </a:bodyPr>
          <a:lstStyle/>
          <a:p>
            <a:r>
              <a:rPr lang="de-AT" b="0" dirty="0"/>
              <a:t>2.4 RISIKOEINSTELLUNG &amp; WERTE</a:t>
            </a:r>
          </a:p>
        </p:txBody>
      </p:sp>
      <p:sp>
        <p:nvSpPr>
          <p:cNvPr id="3" name="Inhaltsplatzhalter 2">
            <a:extLst>
              <a:ext uri="{FF2B5EF4-FFF2-40B4-BE49-F238E27FC236}">
                <a16:creationId xmlns:a16="http://schemas.microsoft.com/office/drawing/2014/main" id="{1A684670-0A19-4480-1DDE-6A1232BE4D08}"/>
              </a:ext>
            </a:extLst>
          </p:cNvPr>
          <p:cNvSpPr>
            <a:spLocks noGrp="1"/>
          </p:cNvSpPr>
          <p:nvPr>
            <p:ph sz="quarter" idx="4"/>
          </p:nvPr>
        </p:nvSpPr>
        <p:spPr>
          <a:xfrm>
            <a:off x="5938886" y="1331353"/>
            <a:ext cx="5641178" cy="3983550"/>
          </a:xfrm>
        </p:spPr>
        <p:txBody>
          <a:bodyPr wrap="square">
            <a:noAutofit/>
          </a:bodyPr>
          <a:lstStyle/>
          <a:p>
            <a:pPr marL="216000">
              <a:lnSpc>
                <a:spcPct val="110000"/>
              </a:lnSpc>
              <a:spcBef>
                <a:spcPts val="600"/>
              </a:spcBef>
              <a:buFont typeface="Symbol" panose="05050102010706020507" pitchFamily="18" charset="2"/>
              <a:buChar char="-"/>
            </a:pPr>
            <a:r>
              <a:rPr lang="de-AT" sz="1400" dirty="0"/>
              <a:t>Mittlerer Anteil der Personen, die gute Möglichkeiten für Unternehmertum sehen, im unteren Feld der Vergleichsländer </a:t>
            </a:r>
            <a:r>
              <a:rPr lang="de-AT" sz="1400" b="1" dirty="0">
                <a:solidFill>
                  <a:schemeClr val="bg2">
                    <a:lumMod val="25000"/>
                  </a:schemeClr>
                </a:solidFill>
                <a:hlinkClick r:id="rId2"/>
              </a:rPr>
              <a:t>(LINK)</a:t>
            </a:r>
            <a:r>
              <a:rPr lang="de-AT" sz="1400" dirty="0"/>
              <a:t>. </a:t>
            </a:r>
          </a:p>
          <a:p>
            <a:pPr marL="216000">
              <a:lnSpc>
                <a:spcPct val="110000"/>
              </a:lnSpc>
              <a:spcBef>
                <a:spcPts val="600"/>
              </a:spcBef>
              <a:buFont typeface="Symbol" panose="05050102010706020507" pitchFamily="18" charset="2"/>
              <a:buChar char="-"/>
            </a:pPr>
            <a:r>
              <a:rPr lang="de-AT" sz="1400" dirty="0"/>
              <a:t>Aber, </a:t>
            </a:r>
            <a:r>
              <a:rPr lang="de-DE" sz="1400" dirty="0"/>
              <a:t>Angst vor dem Scheitern ist in Österreich seltener ein Grund für eine ausbleibende Gründung </a:t>
            </a:r>
            <a:r>
              <a:rPr lang="de-AT" sz="1400" b="1" dirty="0">
                <a:solidFill>
                  <a:schemeClr val="bg2">
                    <a:lumMod val="25000"/>
                  </a:schemeClr>
                </a:solidFill>
                <a:hlinkClick r:id="rId3"/>
              </a:rPr>
              <a:t>(LINK)</a:t>
            </a:r>
            <a:r>
              <a:rPr lang="de-AT" sz="1400" dirty="0"/>
              <a:t>.</a:t>
            </a:r>
          </a:p>
          <a:p>
            <a:pPr marL="216000">
              <a:lnSpc>
                <a:spcPct val="110000"/>
              </a:lnSpc>
              <a:spcBef>
                <a:spcPts val="600"/>
              </a:spcBef>
              <a:buFont typeface="Symbol" panose="05050102010706020507" pitchFamily="18" charset="2"/>
              <a:buChar char="-"/>
            </a:pPr>
            <a:r>
              <a:rPr lang="de-AT" sz="1400" dirty="0"/>
              <a:t>Zweitniedrigster Wert bzgl. Anteil der Personen, die innerhalb der nächsten drei Jahren beabsichtigen, ein Unternehmen zu gründen</a:t>
            </a:r>
            <a:r>
              <a:rPr lang="de-DE" sz="1400" dirty="0"/>
              <a:t> </a:t>
            </a:r>
            <a:r>
              <a:rPr lang="de-AT" sz="1400" b="1" dirty="0">
                <a:solidFill>
                  <a:schemeClr val="bg2">
                    <a:lumMod val="25000"/>
                  </a:schemeClr>
                </a:solidFill>
                <a:hlinkClick r:id="rId4"/>
              </a:rPr>
              <a:t>(LINK)</a:t>
            </a:r>
            <a:r>
              <a:rPr lang="de-AT" sz="1400" dirty="0"/>
              <a:t>.</a:t>
            </a:r>
          </a:p>
          <a:p>
            <a:pPr marL="216000">
              <a:lnSpc>
                <a:spcPct val="110000"/>
              </a:lnSpc>
              <a:spcBef>
                <a:spcPts val="600"/>
              </a:spcBef>
              <a:buFont typeface="Symbol" panose="05050102010706020507" pitchFamily="18" charset="2"/>
              <a:buChar char="-"/>
            </a:pPr>
            <a:r>
              <a:rPr lang="de-DE" sz="1400" dirty="0"/>
              <a:t>Das Ansehen erfolgreicher Unternehmer und Unternehmerinnen ist in Österreich leicht überdurchschnittlich ausgeprägt </a:t>
            </a:r>
            <a:r>
              <a:rPr lang="de-AT" sz="1400" b="1" dirty="0">
                <a:solidFill>
                  <a:schemeClr val="bg2">
                    <a:lumMod val="25000"/>
                  </a:schemeClr>
                </a:solidFill>
                <a:hlinkClick r:id="rId5"/>
              </a:rPr>
              <a:t>(LINK)</a:t>
            </a:r>
            <a:r>
              <a:rPr lang="de-AT" sz="1400" dirty="0"/>
              <a:t>.</a:t>
            </a:r>
          </a:p>
          <a:p>
            <a:pPr marL="216000">
              <a:lnSpc>
                <a:spcPct val="110000"/>
              </a:lnSpc>
              <a:spcBef>
                <a:spcPts val="600"/>
              </a:spcBef>
              <a:buFont typeface="Symbol" panose="05050102010706020507" pitchFamily="18" charset="2"/>
              <a:buChar char="-"/>
            </a:pPr>
            <a:r>
              <a:rPr lang="de-AT" sz="1400" dirty="0"/>
              <a:t>Niedrigerer Anteil der Bevölkerung, die meinen, Menschen in ihrem Land betrachten Unternehmertum als erstrebenswerte berufliche Option </a:t>
            </a:r>
            <a:r>
              <a:rPr lang="de-AT" sz="1400" b="1" dirty="0">
                <a:solidFill>
                  <a:schemeClr val="bg2">
                    <a:lumMod val="25000"/>
                  </a:schemeClr>
                </a:solidFill>
                <a:hlinkClick r:id="rId6"/>
              </a:rPr>
              <a:t>(LINK)</a:t>
            </a:r>
            <a:r>
              <a:rPr lang="de-AT" sz="1400" dirty="0"/>
              <a:t>.</a:t>
            </a:r>
          </a:p>
        </p:txBody>
      </p:sp>
      <p:sp>
        <p:nvSpPr>
          <p:cNvPr id="8" name="Textplatzhalter 7">
            <a:extLst>
              <a:ext uri="{FF2B5EF4-FFF2-40B4-BE49-F238E27FC236}">
                <a16:creationId xmlns:a16="http://schemas.microsoft.com/office/drawing/2014/main" id="{11A2AFD2-7F5A-3915-665E-40A485BB9CDC}"/>
              </a:ext>
            </a:extLst>
          </p:cNvPr>
          <p:cNvSpPr>
            <a:spLocks noGrp="1"/>
          </p:cNvSpPr>
          <p:nvPr>
            <p:ph type="body" sz="quarter" idx="13"/>
          </p:nvPr>
        </p:nvSpPr>
        <p:spPr/>
        <p:txBody>
          <a:bodyPr/>
          <a:lstStyle/>
          <a:p>
            <a:pPr>
              <a:lnSpc>
                <a:spcPct val="100000"/>
              </a:lnSpc>
            </a:pPr>
            <a:r>
              <a:rPr lang="de-AT" dirty="0">
                <a:solidFill>
                  <a:schemeClr val="bg1"/>
                </a:solidFill>
              </a:rPr>
              <a:t>Unter Schlusslichtern bei Gründungsabsicht, aber Angst vor Scheitern seltener ein Hemmnis!</a:t>
            </a:r>
          </a:p>
        </p:txBody>
      </p:sp>
      <p:sp>
        <p:nvSpPr>
          <p:cNvPr id="5" name="Foliennummernplatzhalter 3">
            <a:extLst>
              <a:ext uri="{FF2B5EF4-FFF2-40B4-BE49-F238E27FC236}">
                <a16:creationId xmlns:a16="http://schemas.microsoft.com/office/drawing/2014/main" id="{7E9858EB-C4DA-E130-E7D4-4128E1DE28F1}"/>
              </a:ext>
            </a:extLst>
          </p:cNvPr>
          <p:cNvSpPr txBox="1">
            <a:spLocks/>
          </p:cNvSpPr>
          <p:nvPr/>
        </p:nvSpPr>
        <p:spPr>
          <a:xfrm>
            <a:off x="11353800" y="6323672"/>
            <a:ext cx="693336" cy="293133"/>
          </a:xfrm>
          <a:prstGeom prst="rect">
            <a:avLst/>
          </a:prstGeom>
        </p:spPr>
        <p:txBody>
          <a:bodyPr vert="horz" lIns="91440" tIns="45720" rIns="91440" bIns="45720" rtlCol="0" anchor="ctr">
            <a:normAutofit/>
          </a:bodyPr>
          <a:lstStyle>
            <a:lvl1pPr marL="228600" indent="-228600" algn="r" defTabSz="914400" rtl="0" eaLnBrk="1" latinLnBrk="0" hangingPunct="1">
              <a:lnSpc>
                <a:spcPct val="90000"/>
              </a:lnSpc>
              <a:spcBef>
                <a:spcPts val="1000"/>
              </a:spcBef>
              <a:buFont typeface="Arial" panose="020B0604020202020204" pitchFamily="34" charset="0"/>
              <a:buChar char="–"/>
              <a:defRPr sz="1200" b="0" i="0" kern="1200">
                <a:solidFill>
                  <a:schemeClr val="tx1">
                    <a:tint val="75000"/>
                  </a:schemeClr>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Wingdings" panose="05000000000000000000" pitchFamily="2" charset="2"/>
              <a:buChar char="§"/>
              <a:defRPr sz="2000" b="0" i="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_"/>
              <a:defRPr sz="2000" b="0" i="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Courier New" panose="02070309020205020404" pitchFamily="49" charset="0"/>
              <a:buChar char="o"/>
              <a:defRPr sz="2000" b="0" i="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fld id="{59C4F3FA-A2F1-9148-970C-1E5A4D250138}" type="slidenum">
              <a:rPr lang="de-DE" smtClean="0"/>
              <a:pPr marL="0" indent="0">
                <a:buNone/>
              </a:pPr>
              <a:t>19</a:t>
            </a:fld>
            <a:endParaRPr lang="de-DE" dirty="0"/>
          </a:p>
        </p:txBody>
      </p:sp>
      <p:grpSp>
        <p:nvGrpSpPr>
          <p:cNvPr id="4" name="Gruppieren 3">
            <a:extLst>
              <a:ext uri="{FF2B5EF4-FFF2-40B4-BE49-F238E27FC236}">
                <a16:creationId xmlns:a16="http://schemas.microsoft.com/office/drawing/2014/main" id="{102879ED-0CAE-9115-E5E5-575E9D518177}"/>
              </a:ext>
            </a:extLst>
          </p:cNvPr>
          <p:cNvGrpSpPr/>
          <p:nvPr/>
        </p:nvGrpSpPr>
        <p:grpSpPr>
          <a:xfrm>
            <a:off x="8482544" y="4875164"/>
            <a:ext cx="3502065" cy="1003464"/>
            <a:chOff x="8482544" y="4875164"/>
            <a:chExt cx="3502065" cy="1003464"/>
          </a:xfrm>
        </p:grpSpPr>
        <p:sp>
          <p:nvSpPr>
            <p:cNvPr id="9" name="Shape 820">
              <a:extLst>
                <a:ext uri="{FF2B5EF4-FFF2-40B4-BE49-F238E27FC236}">
                  <a16:creationId xmlns:a16="http://schemas.microsoft.com/office/drawing/2014/main" id="{CC33CE48-8623-F862-D09E-313EF44A92D4}"/>
                </a:ext>
              </a:extLst>
            </p:cNvPr>
            <p:cNvSpPr>
              <a:spLocks noChangeAspect="1"/>
            </p:cNvSpPr>
            <p:nvPr/>
          </p:nvSpPr>
          <p:spPr>
            <a:xfrm>
              <a:off x="9115719" y="4875164"/>
              <a:ext cx="2868890" cy="1003464"/>
            </a:xfrm>
            <a:custGeom>
              <a:avLst/>
              <a:gdLst>
                <a:gd name="connsiteX0" fmla="*/ 0 w 2868890"/>
                <a:gd name="connsiteY0" fmla="*/ 501732 h 1003464"/>
                <a:gd name="connsiteX1" fmla="*/ 501732 w 2868890"/>
                <a:gd name="connsiteY1" fmla="*/ 0 h 1003464"/>
                <a:gd name="connsiteX2" fmla="*/ 1160849 w 2868890"/>
                <a:gd name="connsiteY2" fmla="*/ 0 h 1003464"/>
                <a:gd name="connsiteX3" fmla="*/ 1819966 w 2868890"/>
                <a:gd name="connsiteY3" fmla="*/ 0 h 1003464"/>
                <a:gd name="connsiteX4" fmla="*/ 2367158 w 2868890"/>
                <a:gd name="connsiteY4" fmla="*/ 0 h 1003464"/>
                <a:gd name="connsiteX5" fmla="*/ 2868890 w 2868890"/>
                <a:gd name="connsiteY5" fmla="*/ 501732 h 1003464"/>
                <a:gd name="connsiteX6" fmla="*/ 2868890 w 2868890"/>
                <a:gd name="connsiteY6" fmla="*/ 501732 h 1003464"/>
                <a:gd name="connsiteX7" fmla="*/ 2367158 w 2868890"/>
                <a:gd name="connsiteY7" fmla="*/ 1003464 h 1003464"/>
                <a:gd name="connsiteX8" fmla="*/ 1801312 w 2868890"/>
                <a:gd name="connsiteY8" fmla="*/ 1003464 h 1003464"/>
                <a:gd name="connsiteX9" fmla="*/ 1142195 w 2868890"/>
                <a:gd name="connsiteY9" fmla="*/ 1003464 h 1003464"/>
                <a:gd name="connsiteX10" fmla="*/ 501732 w 2868890"/>
                <a:gd name="connsiteY10" fmla="*/ 1003464 h 1003464"/>
                <a:gd name="connsiteX11" fmla="*/ 0 w 2868890"/>
                <a:gd name="connsiteY11" fmla="*/ 501732 h 1003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868890" h="1003464" fill="none" extrusionOk="0">
                  <a:moveTo>
                    <a:pt x="0" y="501732"/>
                  </a:moveTo>
                  <a:cubicBezTo>
                    <a:pt x="6215" y="288997"/>
                    <a:pt x="231812" y="11058"/>
                    <a:pt x="501732" y="0"/>
                  </a:cubicBezTo>
                  <a:cubicBezTo>
                    <a:pt x="650431" y="-28878"/>
                    <a:pt x="914994" y="667"/>
                    <a:pt x="1160849" y="0"/>
                  </a:cubicBezTo>
                  <a:cubicBezTo>
                    <a:pt x="1406704" y="-667"/>
                    <a:pt x="1627883" y="11921"/>
                    <a:pt x="1819966" y="0"/>
                  </a:cubicBezTo>
                  <a:cubicBezTo>
                    <a:pt x="2012049" y="-11921"/>
                    <a:pt x="2190284" y="-9512"/>
                    <a:pt x="2367158" y="0"/>
                  </a:cubicBezTo>
                  <a:cubicBezTo>
                    <a:pt x="2636483" y="-11622"/>
                    <a:pt x="2857975" y="265722"/>
                    <a:pt x="2868890" y="501732"/>
                  </a:cubicBezTo>
                  <a:lnTo>
                    <a:pt x="2868890" y="501732"/>
                  </a:lnTo>
                  <a:cubicBezTo>
                    <a:pt x="2849530" y="720591"/>
                    <a:pt x="2685393" y="995107"/>
                    <a:pt x="2367158" y="1003464"/>
                  </a:cubicBezTo>
                  <a:cubicBezTo>
                    <a:pt x="2126761" y="1030850"/>
                    <a:pt x="2077661" y="1022599"/>
                    <a:pt x="1801312" y="1003464"/>
                  </a:cubicBezTo>
                  <a:cubicBezTo>
                    <a:pt x="1524963" y="984329"/>
                    <a:pt x="1390571" y="973211"/>
                    <a:pt x="1142195" y="1003464"/>
                  </a:cubicBezTo>
                  <a:cubicBezTo>
                    <a:pt x="893819" y="1033717"/>
                    <a:pt x="806609" y="1028920"/>
                    <a:pt x="501732" y="1003464"/>
                  </a:cubicBezTo>
                  <a:cubicBezTo>
                    <a:pt x="238326" y="1030577"/>
                    <a:pt x="-15329" y="786915"/>
                    <a:pt x="0" y="501732"/>
                  </a:cubicBezTo>
                  <a:close/>
                </a:path>
                <a:path w="2868890" h="1003464" stroke="0" extrusionOk="0">
                  <a:moveTo>
                    <a:pt x="0" y="501732"/>
                  </a:moveTo>
                  <a:cubicBezTo>
                    <a:pt x="-32368" y="204667"/>
                    <a:pt x="167310" y="21514"/>
                    <a:pt x="501732" y="0"/>
                  </a:cubicBezTo>
                  <a:cubicBezTo>
                    <a:pt x="660707" y="26612"/>
                    <a:pt x="966614" y="-22629"/>
                    <a:pt x="1160849" y="0"/>
                  </a:cubicBezTo>
                  <a:cubicBezTo>
                    <a:pt x="1355084" y="22629"/>
                    <a:pt x="1485853" y="13058"/>
                    <a:pt x="1764004" y="0"/>
                  </a:cubicBezTo>
                  <a:cubicBezTo>
                    <a:pt x="2042156" y="-13058"/>
                    <a:pt x="2079509" y="-1080"/>
                    <a:pt x="2367158" y="0"/>
                  </a:cubicBezTo>
                  <a:cubicBezTo>
                    <a:pt x="2627176" y="-55017"/>
                    <a:pt x="2876633" y="195980"/>
                    <a:pt x="2868890" y="501732"/>
                  </a:cubicBezTo>
                  <a:lnTo>
                    <a:pt x="2868890" y="501732"/>
                  </a:lnTo>
                  <a:cubicBezTo>
                    <a:pt x="2813193" y="742311"/>
                    <a:pt x="2670292" y="961095"/>
                    <a:pt x="2367158" y="1003464"/>
                  </a:cubicBezTo>
                  <a:cubicBezTo>
                    <a:pt x="2209023" y="998299"/>
                    <a:pt x="2026256" y="1022495"/>
                    <a:pt x="1708041" y="1003464"/>
                  </a:cubicBezTo>
                  <a:cubicBezTo>
                    <a:pt x="1389826" y="984433"/>
                    <a:pt x="1300256" y="992639"/>
                    <a:pt x="1123541" y="1003464"/>
                  </a:cubicBezTo>
                  <a:cubicBezTo>
                    <a:pt x="946826" y="1014289"/>
                    <a:pt x="639879" y="986645"/>
                    <a:pt x="501732" y="1003464"/>
                  </a:cubicBezTo>
                  <a:cubicBezTo>
                    <a:pt x="261025" y="1033226"/>
                    <a:pt x="26027" y="817574"/>
                    <a:pt x="0" y="501732"/>
                  </a:cubicBezTo>
                  <a:close/>
                </a:path>
              </a:pathLst>
            </a:custGeom>
            <a:solidFill>
              <a:schemeClr val="bg2">
                <a:lumMod val="25000"/>
              </a:schemeClr>
            </a:solidFill>
            <a:ln w="12700">
              <a:solidFill>
                <a:schemeClr val="tx1"/>
              </a:solidFill>
              <a:miter lim="400000"/>
              <a:extLst>
                <a:ext uri="{C807C97D-BFC1-408E-A445-0C87EB9F89A2}">
                  <ask:lineSketchStyleProps xmlns:ask="http://schemas.microsoft.com/office/drawing/2018/sketchyshapes" sd="1219033472">
                    <a:prstGeom prst="roundRect">
                      <a:avLst>
                        <a:gd name="adj" fmla="val 50000"/>
                      </a:avLst>
                    </a:prstGeom>
                    <ask:type>
                      <ask:lineSketchFreehand/>
                    </ask:type>
                  </ask:lineSketchStyleProps>
                </a:ext>
              </a:extLst>
            </a:ln>
          </p:spPr>
          <p:txBody>
            <a:bodyPr lIns="71437" tIns="71437" rIns="71437" bIns="71437" anchor="ctr"/>
            <a:lstStyle/>
            <a:p>
              <a:pPr>
                <a:defRPr sz="3200">
                  <a:solidFill>
                    <a:srgbClr val="FFFFFF"/>
                  </a:solidFill>
                </a:defRPr>
              </a:pPr>
              <a:endParaRPr dirty="0"/>
            </a:p>
          </p:txBody>
        </p:sp>
        <p:sp>
          <p:nvSpPr>
            <p:cNvPr id="10" name="Textplatzhalter 13">
              <a:extLst>
                <a:ext uri="{FF2B5EF4-FFF2-40B4-BE49-F238E27FC236}">
                  <a16:creationId xmlns:a16="http://schemas.microsoft.com/office/drawing/2014/main" id="{6E30805D-3131-672D-689A-C322845BF4C7}"/>
                </a:ext>
              </a:extLst>
            </p:cNvPr>
            <p:cNvSpPr txBox="1">
              <a:spLocks/>
            </p:cNvSpPr>
            <p:nvPr/>
          </p:nvSpPr>
          <p:spPr>
            <a:xfrm>
              <a:off x="8482544" y="5118756"/>
              <a:ext cx="2270324" cy="630719"/>
            </a:xfrm>
            <a:prstGeom prst="rect">
              <a:avLst/>
            </a:prstGeom>
          </p:spPr>
          <p:txBody>
            <a:bodyPr anchor="ctr">
              <a:noAutofit/>
            </a:bodyPr>
            <a:lstStyle>
              <a:lvl1pPr marL="0" indent="0" algn="l" defTabSz="914400" rtl="0" eaLnBrk="1" latinLnBrk="0" hangingPunct="1">
                <a:lnSpc>
                  <a:spcPts val="2200"/>
                </a:lnSpc>
                <a:spcBef>
                  <a:spcPts val="0"/>
                </a:spcBef>
                <a:buFont typeface="Arial" panose="020B0604020202020204" pitchFamily="34" charset="0"/>
                <a:buNone/>
                <a:defRPr sz="2000" b="0" i="0" kern="1200">
                  <a:solidFill>
                    <a:schemeClr val="bg2"/>
                  </a:solidFill>
                  <a:latin typeface="Segoe UI" panose="020B0502040204020203" pitchFamily="34" charset="0"/>
                  <a:ea typeface="+mn-ea"/>
                  <a:cs typeface="Segoe UI" panose="020B0502040204020203" pitchFamily="34" charset="0"/>
                </a:defRPr>
              </a:lvl1pPr>
              <a:lvl2pPr marL="457200" indent="0" algn="l" defTabSz="914400" rtl="0" eaLnBrk="1" latinLnBrk="0" hangingPunct="1">
                <a:lnSpc>
                  <a:spcPct val="90000"/>
                </a:lnSpc>
                <a:spcBef>
                  <a:spcPts val="500"/>
                </a:spcBef>
                <a:buFont typeface="Wingdings" panose="05000000000000000000" pitchFamily="2" charset="2"/>
                <a:buNone/>
                <a:defRPr sz="1800" b="0" i="0" kern="1200">
                  <a:solidFill>
                    <a:schemeClr val="bg2"/>
                  </a:solidFill>
                  <a:latin typeface="Segoe UI" panose="020B0502040204020203" pitchFamily="34" charset="0"/>
                  <a:ea typeface="+mn-ea"/>
                  <a:cs typeface="Segoe UI" panose="020B0502040204020203"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600" b="0" i="0" kern="1200">
                  <a:solidFill>
                    <a:schemeClr val="bg2"/>
                  </a:solidFill>
                  <a:latin typeface="Segoe UI" panose="020B0502040204020203" pitchFamily="34" charset="0"/>
                  <a:ea typeface="+mn-ea"/>
                  <a:cs typeface="Segoe UI" panose="020B0502040204020203"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400" b="0" i="0" kern="1200">
                  <a:solidFill>
                    <a:schemeClr val="bg2"/>
                  </a:solidFill>
                  <a:latin typeface="Segoe UI" panose="020B0502040204020203" pitchFamily="34" charset="0"/>
                  <a:ea typeface="+mn-ea"/>
                  <a:cs typeface="Segoe UI" panose="020B0502040204020203" pitchFamily="34" charset="0"/>
                </a:defRPr>
              </a:lvl4pPr>
              <a:lvl5pPr marL="1828800" indent="0" algn="l" defTabSz="914400" rtl="0" eaLnBrk="1" latinLnBrk="0" hangingPunct="1">
                <a:lnSpc>
                  <a:spcPct val="90000"/>
                </a:lnSpc>
                <a:spcBef>
                  <a:spcPts val="500"/>
                </a:spcBef>
                <a:buFont typeface="Courier New" panose="02070309020205020404" pitchFamily="49" charset="0"/>
                <a:buNone/>
                <a:defRPr sz="1400" b="0" i="0" kern="1200">
                  <a:solidFill>
                    <a:schemeClr val="bg2"/>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de-DE" sz="2600" dirty="0"/>
                <a:t>Note 3</a:t>
              </a:r>
            </a:p>
          </p:txBody>
        </p:sp>
        <p:pic>
          <p:nvPicPr>
            <p:cNvPr id="11" name="Grafik 10" descr="Bleistift">
              <a:extLst>
                <a:ext uri="{FF2B5EF4-FFF2-40B4-BE49-F238E27FC236}">
                  <a16:creationId xmlns:a16="http://schemas.microsoft.com/office/drawing/2014/main" id="{C5A825EA-076B-1EE6-FAAA-B81F0C76F8C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0784264" y="5059606"/>
              <a:ext cx="619676" cy="619676"/>
            </a:xfrm>
            <a:prstGeom prst="rect">
              <a:avLst/>
            </a:prstGeom>
          </p:spPr>
        </p:pic>
      </p:grpSp>
      <p:graphicFrame>
        <p:nvGraphicFramePr>
          <p:cNvPr id="14" name="Tabelle 6">
            <a:extLst>
              <a:ext uri="{FF2B5EF4-FFF2-40B4-BE49-F238E27FC236}">
                <a16:creationId xmlns:a16="http://schemas.microsoft.com/office/drawing/2014/main" id="{A6A277F5-1BE4-5A8A-B045-D2D77CF24301}"/>
              </a:ext>
            </a:extLst>
          </p:cNvPr>
          <p:cNvGraphicFramePr>
            <a:graphicFrameLocks/>
          </p:cNvGraphicFramePr>
          <p:nvPr>
            <p:extLst>
              <p:ext uri="{D42A27DB-BD31-4B8C-83A1-F6EECF244321}">
                <p14:modId xmlns:p14="http://schemas.microsoft.com/office/powerpoint/2010/main" val="3398922234"/>
              </p:ext>
            </p:extLst>
          </p:nvPr>
        </p:nvGraphicFramePr>
        <p:xfrm>
          <a:off x="836612" y="1406769"/>
          <a:ext cx="4954588" cy="2258454"/>
        </p:xfrm>
        <a:graphic>
          <a:graphicData uri="http://schemas.openxmlformats.org/drawingml/2006/table">
            <a:tbl>
              <a:tblPr firstRow="1" bandRow="1">
                <a:tableStyleId>{21E4AEA4-8DFA-4A89-87EB-49C32662AFE0}</a:tableStyleId>
              </a:tblPr>
              <a:tblGrid>
                <a:gridCol w="639763">
                  <a:extLst>
                    <a:ext uri="{9D8B030D-6E8A-4147-A177-3AD203B41FA5}">
                      <a16:colId xmlns:a16="http://schemas.microsoft.com/office/drawing/2014/main" val="2164763677"/>
                    </a:ext>
                  </a:extLst>
                </a:gridCol>
                <a:gridCol w="3505200">
                  <a:extLst>
                    <a:ext uri="{9D8B030D-6E8A-4147-A177-3AD203B41FA5}">
                      <a16:colId xmlns:a16="http://schemas.microsoft.com/office/drawing/2014/main" val="2786846314"/>
                    </a:ext>
                  </a:extLst>
                </a:gridCol>
                <a:gridCol w="809625">
                  <a:extLst>
                    <a:ext uri="{9D8B030D-6E8A-4147-A177-3AD203B41FA5}">
                      <a16:colId xmlns:a16="http://schemas.microsoft.com/office/drawing/2014/main" val="1672731914"/>
                    </a:ext>
                  </a:extLst>
                </a:gridCol>
              </a:tblGrid>
              <a:tr h="376409">
                <a:tc>
                  <a:txBody>
                    <a:bodyPr/>
                    <a:lstStyle/>
                    <a:p>
                      <a:endParaRPr lang="de-AT" sz="1600" dirty="0"/>
                    </a:p>
                  </a:txBody>
                  <a:tcPr marL="89373" marR="89373">
                    <a:solidFill>
                      <a:schemeClr val="bg2">
                        <a:lumMod val="25000"/>
                      </a:schemeClr>
                    </a:solidFill>
                  </a:tcPr>
                </a:tc>
                <a:tc>
                  <a:txBody>
                    <a:bodyPr/>
                    <a:lstStyle/>
                    <a:p>
                      <a:r>
                        <a:rPr lang="de-AT" sz="1600" dirty="0"/>
                        <a:t>Indikator</a:t>
                      </a:r>
                    </a:p>
                  </a:txBody>
                  <a:tcPr marL="89373" marR="89373">
                    <a:solidFill>
                      <a:schemeClr val="bg2">
                        <a:lumMod val="25000"/>
                      </a:schemeClr>
                    </a:solidFill>
                  </a:tcPr>
                </a:tc>
                <a:tc>
                  <a:txBody>
                    <a:bodyPr/>
                    <a:lstStyle/>
                    <a:p>
                      <a:pPr algn="ctr"/>
                      <a:r>
                        <a:rPr lang="de-AT" sz="1600" dirty="0"/>
                        <a:t>Note</a:t>
                      </a:r>
                    </a:p>
                  </a:txBody>
                  <a:tcPr marL="89373" marR="89373">
                    <a:solidFill>
                      <a:schemeClr val="bg2">
                        <a:lumMod val="25000"/>
                      </a:schemeClr>
                    </a:solidFill>
                  </a:tcPr>
                </a:tc>
                <a:extLst>
                  <a:ext uri="{0D108BD9-81ED-4DB2-BD59-A6C34878D82A}">
                    <a16:rowId xmlns:a16="http://schemas.microsoft.com/office/drawing/2014/main" val="252101811"/>
                  </a:ext>
                </a:extLst>
              </a:tr>
              <a:tr h="376409">
                <a:tc>
                  <a:txBody>
                    <a:bodyPr/>
                    <a:lstStyle/>
                    <a:p>
                      <a:r>
                        <a:rPr lang="de-AT" sz="1600" dirty="0"/>
                        <a:t>2.4.1</a:t>
                      </a:r>
                    </a:p>
                  </a:txBody>
                  <a:tcPr marL="89373" marR="89373"/>
                </a:tc>
                <a:tc>
                  <a:txBody>
                    <a:bodyPr/>
                    <a:lstStyle/>
                    <a:p>
                      <a:r>
                        <a:rPr lang="de-AT" sz="1600" dirty="0"/>
                        <a:t>Opportunität für Unternehmertum</a:t>
                      </a:r>
                    </a:p>
                  </a:txBody>
                  <a:tcPr marL="89373" marR="89373"/>
                </a:tc>
                <a:tc>
                  <a:txBody>
                    <a:bodyPr/>
                    <a:lstStyle/>
                    <a:p>
                      <a:pPr algn="ctr"/>
                      <a:r>
                        <a:rPr lang="de-DE" sz="1600" dirty="0"/>
                        <a:t>3</a:t>
                      </a:r>
                      <a:endParaRPr lang="de-AT" sz="1600" dirty="0"/>
                    </a:p>
                  </a:txBody>
                  <a:tcPr marL="89373" marR="89373"/>
                </a:tc>
                <a:extLst>
                  <a:ext uri="{0D108BD9-81ED-4DB2-BD59-A6C34878D82A}">
                    <a16:rowId xmlns:a16="http://schemas.microsoft.com/office/drawing/2014/main" val="3555122077"/>
                  </a:ext>
                </a:extLst>
              </a:tr>
              <a:tr h="376409">
                <a:tc>
                  <a:txBody>
                    <a:bodyPr/>
                    <a:lstStyle/>
                    <a:p>
                      <a:r>
                        <a:rPr lang="de-AT" sz="1600" dirty="0"/>
                        <a:t>2.4.2</a:t>
                      </a:r>
                    </a:p>
                  </a:txBody>
                  <a:tcPr marL="89373" marR="89373"/>
                </a:tc>
                <a:tc>
                  <a:txBody>
                    <a:bodyPr/>
                    <a:lstStyle/>
                    <a:p>
                      <a:r>
                        <a:rPr lang="de-AT" sz="1600" dirty="0"/>
                        <a:t>Angst vor dem Scheitern</a:t>
                      </a:r>
                    </a:p>
                  </a:txBody>
                  <a:tcPr marL="89373" marR="89373"/>
                </a:tc>
                <a:tc>
                  <a:txBody>
                    <a:bodyPr/>
                    <a:lstStyle/>
                    <a:p>
                      <a:pPr algn="ctr"/>
                      <a:r>
                        <a:rPr lang="de-DE" sz="1600" dirty="0"/>
                        <a:t>2</a:t>
                      </a:r>
                      <a:endParaRPr lang="de-AT" sz="1600" dirty="0"/>
                    </a:p>
                  </a:txBody>
                  <a:tcPr marL="89373" marR="89373"/>
                </a:tc>
                <a:extLst>
                  <a:ext uri="{0D108BD9-81ED-4DB2-BD59-A6C34878D82A}">
                    <a16:rowId xmlns:a16="http://schemas.microsoft.com/office/drawing/2014/main" val="2838446498"/>
                  </a:ext>
                </a:extLst>
              </a:tr>
              <a:tr h="376409">
                <a:tc>
                  <a:txBody>
                    <a:bodyPr/>
                    <a:lstStyle/>
                    <a:p>
                      <a:r>
                        <a:rPr lang="de-AT" sz="1600" dirty="0"/>
                        <a:t>2.4.3</a:t>
                      </a:r>
                    </a:p>
                  </a:txBody>
                  <a:tcPr marL="89373" marR="89373"/>
                </a:tc>
                <a:tc>
                  <a:txBody>
                    <a:bodyPr/>
                    <a:lstStyle/>
                    <a:p>
                      <a:r>
                        <a:rPr lang="de-AT" sz="1600" dirty="0"/>
                        <a:t>Gründungsabsicht</a:t>
                      </a:r>
                    </a:p>
                  </a:txBody>
                  <a:tcPr marL="89373" marR="89373"/>
                </a:tc>
                <a:tc>
                  <a:txBody>
                    <a:bodyPr/>
                    <a:lstStyle/>
                    <a:p>
                      <a:pPr algn="ctr"/>
                      <a:r>
                        <a:rPr lang="de-DE" sz="1600" dirty="0"/>
                        <a:t>5</a:t>
                      </a:r>
                      <a:endParaRPr lang="de-AT" sz="1600" dirty="0"/>
                    </a:p>
                  </a:txBody>
                  <a:tcPr marL="89373" marR="89373"/>
                </a:tc>
                <a:extLst>
                  <a:ext uri="{0D108BD9-81ED-4DB2-BD59-A6C34878D82A}">
                    <a16:rowId xmlns:a16="http://schemas.microsoft.com/office/drawing/2014/main" val="3813511555"/>
                  </a:ext>
                </a:extLst>
              </a:tr>
              <a:tr h="376409">
                <a:tc>
                  <a:txBody>
                    <a:bodyPr/>
                    <a:lstStyle/>
                    <a:p>
                      <a:r>
                        <a:rPr lang="de-AT" sz="1600" dirty="0"/>
                        <a:t>2.4.4</a:t>
                      </a:r>
                    </a:p>
                  </a:txBody>
                  <a:tcPr marL="89373" marR="89373"/>
                </a:tc>
                <a:tc>
                  <a:txBody>
                    <a:bodyPr/>
                    <a:lstStyle/>
                    <a:p>
                      <a:r>
                        <a:rPr lang="de-AT" sz="1600" dirty="0"/>
                        <a:t>Status erfolgreicher Unternehmer</a:t>
                      </a:r>
                    </a:p>
                  </a:txBody>
                  <a:tcPr marL="89373" marR="89373"/>
                </a:tc>
                <a:tc>
                  <a:txBody>
                    <a:bodyPr/>
                    <a:lstStyle/>
                    <a:p>
                      <a:pPr algn="ctr"/>
                      <a:r>
                        <a:rPr lang="de-DE" sz="1600" dirty="0"/>
                        <a:t>3</a:t>
                      </a:r>
                      <a:endParaRPr lang="de-AT" sz="1600" dirty="0"/>
                    </a:p>
                  </a:txBody>
                  <a:tcPr marL="89373" marR="89373"/>
                </a:tc>
                <a:extLst>
                  <a:ext uri="{0D108BD9-81ED-4DB2-BD59-A6C34878D82A}">
                    <a16:rowId xmlns:a16="http://schemas.microsoft.com/office/drawing/2014/main" val="104170985"/>
                  </a:ext>
                </a:extLst>
              </a:tr>
              <a:tr h="376409">
                <a:tc>
                  <a:txBody>
                    <a:bodyPr/>
                    <a:lstStyle/>
                    <a:p>
                      <a:r>
                        <a:rPr lang="de-AT" sz="1600" dirty="0"/>
                        <a:t>2.4.5</a:t>
                      </a:r>
                    </a:p>
                  </a:txBody>
                  <a:tcPr marL="89373" marR="89373"/>
                </a:tc>
                <a:tc>
                  <a:txBody>
                    <a:bodyPr/>
                    <a:lstStyle/>
                    <a:p>
                      <a:r>
                        <a:rPr lang="de-AT" sz="1600" dirty="0"/>
                        <a:t>Attraktivität von Unternehmertum</a:t>
                      </a:r>
                    </a:p>
                  </a:txBody>
                  <a:tcPr marL="89373" marR="89373"/>
                </a:tc>
                <a:tc>
                  <a:txBody>
                    <a:bodyPr/>
                    <a:lstStyle/>
                    <a:p>
                      <a:pPr algn="ctr"/>
                      <a:r>
                        <a:rPr lang="de-DE" sz="1600" dirty="0"/>
                        <a:t>4</a:t>
                      </a:r>
                      <a:endParaRPr lang="de-AT" sz="1600" dirty="0"/>
                    </a:p>
                  </a:txBody>
                  <a:tcPr marL="89373" marR="89373"/>
                </a:tc>
                <a:extLst>
                  <a:ext uri="{0D108BD9-81ED-4DB2-BD59-A6C34878D82A}">
                    <a16:rowId xmlns:a16="http://schemas.microsoft.com/office/drawing/2014/main" val="1025643177"/>
                  </a:ext>
                </a:extLst>
              </a:tr>
            </a:tbl>
          </a:graphicData>
        </a:graphic>
      </p:graphicFrame>
      <p:sp>
        <p:nvSpPr>
          <p:cNvPr id="18" name="Foliennummernplatzhalter 17">
            <a:extLst>
              <a:ext uri="{FF2B5EF4-FFF2-40B4-BE49-F238E27FC236}">
                <a16:creationId xmlns:a16="http://schemas.microsoft.com/office/drawing/2014/main" id="{889BF61A-3C21-5D36-239B-088DDA6A7E55}"/>
              </a:ext>
            </a:extLst>
          </p:cNvPr>
          <p:cNvSpPr>
            <a:spLocks noGrp="1"/>
          </p:cNvSpPr>
          <p:nvPr>
            <p:ph type="sldNum" sz="quarter" idx="14"/>
          </p:nvPr>
        </p:nvSpPr>
        <p:spPr/>
        <p:txBody>
          <a:bodyPr/>
          <a:lstStyle/>
          <a:p>
            <a:fld id="{59C4F3FA-A2F1-9148-970C-1E5A4D250138}" type="slidenum">
              <a:rPr lang="de-DE" smtClean="0"/>
              <a:pPr/>
              <a:t>19</a:t>
            </a:fld>
            <a:endParaRPr lang="de-DE" dirty="0"/>
          </a:p>
        </p:txBody>
      </p:sp>
      <p:sp>
        <p:nvSpPr>
          <p:cNvPr id="7" name="TextBox 72">
            <a:extLst>
              <a:ext uri="{FF2B5EF4-FFF2-40B4-BE49-F238E27FC236}">
                <a16:creationId xmlns:a16="http://schemas.microsoft.com/office/drawing/2014/main" id="{3AC685E6-F086-B3AE-F0FD-B9EF5D2B5A7A}"/>
              </a:ext>
            </a:extLst>
          </p:cNvPr>
          <p:cNvSpPr txBox="1"/>
          <p:nvPr/>
        </p:nvSpPr>
        <p:spPr>
          <a:xfrm>
            <a:off x="8986236" y="6162627"/>
            <a:ext cx="2417704" cy="576000"/>
          </a:xfrm>
          <a:custGeom>
            <a:avLst/>
            <a:gdLst>
              <a:gd name="connsiteX0" fmla="*/ 0 w 2417704"/>
              <a:gd name="connsiteY0" fmla="*/ 0 h 576000"/>
              <a:gd name="connsiteX1" fmla="*/ 652780 w 2417704"/>
              <a:gd name="connsiteY1" fmla="*/ 0 h 576000"/>
              <a:gd name="connsiteX2" fmla="*/ 1233029 w 2417704"/>
              <a:gd name="connsiteY2" fmla="*/ 0 h 576000"/>
              <a:gd name="connsiteX3" fmla="*/ 1813278 w 2417704"/>
              <a:gd name="connsiteY3" fmla="*/ 0 h 576000"/>
              <a:gd name="connsiteX4" fmla="*/ 2417704 w 2417704"/>
              <a:gd name="connsiteY4" fmla="*/ 0 h 576000"/>
              <a:gd name="connsiteX5" fmla="*/ 2417704 w 2417704"/>
              <a:gd name="connsiteY5" fmla="*/ 576000 h 576000"/>
              <a:gd name="connsiteX6" fmla="*/ 1861632 w 2417704"/>
              <a:gd name="connsiteY6" fmla="*/ 576000 h 576000"/>
              <a:gd name="connsiteX7" fmla="*/ 1305560 w 2417704"/>
              <a:gd name="connsiteY7" fmla="*/ 576000 h 576000"/>
              <a:gd name="connsiteX8" fmla="*/ 725311 w 2417704"/>
              <a:gd name="connsiteY8" fmla="*/ 576000 h 576000"/>
              <a:gd name="connsiteX9" fmla="*/ 0 w 2417704"/>
              <a:gd name="connsiteY9" fmla="*/ 576000 h 576000"/>
              <a:gd name="connsiteX10" fmla="*/ 0 w 2417704"/>
              <a:gd name="connsiteY10" fmla="*/ 0 h 57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17704" h="576000" fill="none" extrusionOk="0">
                <a:moveTo>
                  <a:pt x="0" y="0"/>
                </a:moveTo>
                <a:cubicBezTo>
                  <a:pt x="225828" y="-31095"/>
                  <a:pt x="373042" y="32588"/>
                  <a:pt x="652780" y="0"/>
                </a:cubicBezTo>
                <a:cubicBezTo>
                  <a:pt x="932518" y="-32588"/>
                  <a:pt x="1030805" y="-1977"/>
                  <a:pt x="1233029" y="0"/>
                </a:cubicBezTo>
                <a:cubicBezTo>
                  <a:pt x="1435253" y="1977"/>
                  <a:pt x="1583980" y="25162"/>
                  <a:pt x="1813278" y="0"/>
                </a:cubicBezTo>
                <a:cubicBezTo>
                  <a:pt x="2042576" y="-25162"/>
                  <a:pt x="2196687" y="-23316"/>
                  <a:pt x="2417704" y="0"/>
                </a:cubicBezTo>
                <a:cubicBezTo>
                  <a:pt x="2411164" y="284962"/>
                  <a:pt x="2427129" y="449475"/>
                  <a:pt x="2417704" y="576000"/>
                </a:cubicBezTo>
                <a:cubicBezTo>
                  <a:pt x="2265524" y="600113"/>
                  <a:pt x="2104648" y="564986"/>
                  <a:pt x="1861632" y="576000"/>
                </a:cubicBezTo>
                <a:cubicBezTo>
                  <a:pt x="1618616" y="587014"/>
                  <a:pt x="1557535" y="561463"/>
                  <a:pt x="1305560" y="576000"/>
                </a:cubicBezTo>
                <a:cubicBezTo>
                  <a:pt x="1053585" y="590537"/>
                  <a:pt x="863736" y="573668"/>
                  <a:pt x="725311" y="576000"/>
                </a:cubicBezTo>
                <a:cubicBezTo>
                  <a:pt x="586886" y="578332"/>
                  <a:pt x="149960" y="567357"/>
                  <a:pt x="0" y="576000"/>
                </a:cubicBezTo>
                <a:cubicBezTo>
                  <a:pt x="-25104" y="457022"/>
                  <a:pt x="-19593" y="245664"/>
                  <a:pt x="0" y="0"/>
                </a:cubicBezTo>
                <a:close/>
              </a:path>
              <a:path w="2417704" h="576000" stroke="0" extrusionOk="0">
                <a:moveTo>
                  <a:pt x="0" y="0"/>
                </a:moveTo>
                <a:cubicBezTo>
                  <a:pt x="290337" y="17379"/>
                  <a:pt x="464314" y="-29317"/>
                  <a:pt x="604426" y="0"/>
                </a:cubicBezTo>
                <a:cubicBezTo>
                  <a:pt x="744538" y="29317"/>
                  <a:pt x="951911" y="4019"/>
                  <a:pt x="1184675" y="0"/>
                </a:cubicBezTo>
                <a:cubicBezTo>
                  <a:pt x="1417439" y="-4019"/>
                  <a:pt x="1605260" y="-9548"/>
                  <a:pt x="1813278" y="0"/>
                </a:cubicBezTo>
                <a:cubicBezTo>
                  <a:pt x="2021296" y="9548"/>
                  <a:pt x="2198661" y="27648"/>
                  <a:pt x="2417704" y="0"/>
                </a:cubicBezTo>
                <a:cubicBezTo>
                  <a:pt x="2423500" y="128928"/>
                  <a:pt x="2392799" y="288687"/>
                  <a:pt x="2417704" y="576000"/>
                </a:cubicBezTo>
                <a:cubicBezTo>
                  <a:pt x="2217667" y="571931"/>
                  <a:pt x="2017744" y="592644"/>
                  <a:pt x="1885809" y="576000"/>
                </a:cubicBezTo>
                <a:cubicBezTo>
                  <a:pt x="1753875" y="559356"/>
                  <a:pt x="1533804" y="599182"/>
                  <a:pt x="1353914" y="576000"/>
                </a:cubicBezTo>
                <a:cubicBezTo>
                  <a:pt x="1174025" y="552818"/>
                  <a:pt x="1057743" y="582382"/>
                  <a:pt x="797842" y="576000"/>
                </a:cubicBezTo>
                <a:cubicBezTo>
                  <a:pt x="537941" y="569618"/>
                  <a:pt x="313677" y="548925"/>
                  <a:pt x="0" y="576000"/>
                </a:cubicBezTo>
                <a:cubicBezTo>
                  <a:pt x="23227" y="444508"/>
                  <a:pt x="23001" y="148703"/>
                  <a:pt x="0" y="0"/>
                </a:cubicBezTo>
                <a:close/>
              </a:path>
            </a:pathLst>
          </a:custGeom>
          <a:solidFill>
            <a:schemeClr val="accent5">
              <a:lumMod val="20000"/>
              <a:lumOff val="80000"/>
            </a:schemeClr>
          </a:solidFill>
          <a:ln w="9525">
            <a:solidFill>
              <a:schemeClr val="tx1"/>
            </a:solidFill>
            <a:extLst>
              <a:ext uri="{C807C97D-BFC1-408E-A445-0C87EB9F89A2}">
                <ask:lineSketchStyleProps xmlns:ask="http://schemas.microsoft.com/office/drawing/2018/sketchyshapes" sd="1617499634">
                  <a:prstGeom prst="rect">
                    <a:avLst/>
                  </a:prstGeom>
                  <ask:type>
                    <ask:lineSketchFreehand/>
                  </ask:type>
                </ask:lineSketchStyleProps>
              </a:ext>
            </a:extLst>
          </a:ln>
        </p:spPr>
        <p:txBody>
          <a:bodyPr wrap="square" lIns="91440" rIns="9144" rtlCol="0" anchor="ctr" anchorCtr="0">
            <a:noAutofit/>
          </a:bodyPr>
          <a:lstStyle/>
          <a:p>
            <a:pPr algn="ctr">
              <a:spcBef>
                <a:spcPts val="1200"/>
              </a:spcBef>
            </a:pPr>
            <a:r>
              <a:rPr lang="de-AT" sz="1400" baseline="30000" noProof="0" dirty="0">
                <a:latin typeface="Montserrat SemiBold" panose="00000700000000000000" pitchFamily="50" charset="0"/>
                <a:cs typeface="Adobe Arabic" panose="02040503050201020203" pitchFamily="18" charset="-78"/>
              </a:rPr>
              <a:t>METAZIEL  2</a:t>
            </a:r>
          </a:p>
          <a:p>
            <a:pPr algn="ctr">
              <a:spcBef>
                <a:spcPts val="600"/>
              </a:spcBef>
              <a:spcAft>
                <a:spcPts val="600"/>
              </a:spcAft>
            </a:pPr>
            <a:r>
              <a:rPr lang="de-AT" sz="1400" baseline="30000" noProof="0" dirty="0">
                <a:latin typeface="Montserrat SemiBold" panose="00000700000000000000" pitchFamily="50" charset="0"/>
                <a:cs typeface="Adobe Arabic" panose="02040503050201020203" pitchFamily="18" charset="-78"/>
              </a:rPr>
              <a:t>Wettbewerbsfähigkeit</a:t>
            </a:r>
            <a:endParaRPr lang="de-AT" sz="1400" i="0" u="none" strike="noStrike" baseline="30000" noProof="0" dirty="0">
              <a:latin typeface="Montserrat SemiBold" panose="00000700000000000000" pitchFamily="50" charset="0"/>
              <a:cs typeface="Adobe Arabic" panose="02040503050201020203" pitchFamily="18" charset="-78"/>
            </a:endParaRPr>
          </a:p>
        </p:txBody>
      </p:sp>
    </p:spTree>
    <p:extLst>
      <p:ext uri="{BB962C8B-B14F-4D97-AF65-F5344CB8AC3E}">
        <p14:creationId xmlns:p14="http://schemas.microsoft.com/office/powerpoint/2010/main" val="34537439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0052BD-E149-D4FA-0DEA-2754C6D5B0F9}"/>
            </a:ext>
          </a:extLst>
        </p:cNvPr>
        <p:cNvGrpSpPr/>
        <p:nvPr/>
      </p:nvGrpSpPr>
      <p:grpSpPr>
        <a:xfrm>
          <a:off x="0" y="0"/>
          <a:ext cx="0" cy="0"/>
          <a:chOff x="0" y="0"/>
          <a:chExt cx="0" cy="0"/>
        </a:xfrm>
      </p:grpSpPr>
      <p:sp>
        <p:nvSpPr>
          <p:cNvPr id="9" name="Rechteck 8">
            <a:extLst>
              <a:ext uri="{FF2B5EF4-FFF2-40B4-BE49-F238E27FC236}">
                <a16:creationId xmlns:a16="http://schemas.microsoft.com/office/drawing/2014/main" id="{46194095-DD3F-9CA1-E3F9-0B2E449F6A78}"/>
              </a:ext>
            </a:extLst>
          </p:cNvPr>
          <p:cNvSpPr/>
          <p:nvPr/>
        </p:nvSpPr>
        <p:spPr>
          <a:xfrm>
            <a:off x="4519858" y="2982684"/>
            <a:ext cx="3216504" cy="942975"/>
          </a:xfrm>
          <a:custGeom>
            <a:avLst/>
            <a:gdLst>
              <a:gd name="connsiteX0" fmla="*/ 0 w 3216504"/>
              <a:gd name="connsiteY0" fmla="*/ 0 h 942975"/>
              <a:gd name="connsiteX1" fmla="*/ 503919 w 3216504"/>
              <a:gd name="connsiteY1" fmla="*/ 0 h 942975"/>
              <a:gd name="connsiteX2" fmla="*/ 943508 w 3216504"/>
              <a:gd name="connsiteY2" fmla="*/ 0 h 942975"/>
              <a:gd name="connsiteX3" fmla="*/ 1415262 w 3216504"/>
              <a:gd name="connsiteY3" fmla="*/ 0 h 942975"/>
              <a:gd name="connsiteX4" fmla="*/ 1983511 w 3216504"/>
              <a:gd name="connsiteY4" fmla="*/ 0 h 942975"/>
              <a:gd name="connsiteX5" fmla="*/ 2487430 w 3216504"/>
              <a:gd name="connsiteY5" fmla="*/ 0 h 942975"/>
              <a:gd name="connsiteX6" fmla="*/ 3216504 w 3216504"/>
              <a:gd name="connsiteY6" fmla="*/ 0 h 942975"/>
              <a:gd name="connsiteX7" fmla="*/ 3216504 w 3216504"/>
              <a:gd name="connsiteY7" fmla="*/ 480917 h 942975"/>
              <a:gd name="connsiteX8" fmla="*/ 3216504 w 3216504"/>
              <a:gd name="connsiteY8" fmla="*/ 942975 h 942975"/>
              <a:gd name="connsiteX9" fmla="*/ 2680420 w 3216504"/>
              <a:gd name="connsiteY9" fmla="*/ 942975 h 942975"/>
              <a:gd name="connsiteX10" fmla="*/ 2208666 w 3216504"/>
              <a:gd name="connsiteY10" fmla="*/ 942975 h 942975"/>
              <a:gd name="connsiteX11" fmla="*/ 1608252 w 3216504"/>
              <a:gd name="connsiteY11" fmla="*/ 942975 h 942975"/>
              <a:gd name="connsiteX12" fmla="*/ 1104333 w 3216504"/>
              <a:gd name="connsiteY12" fmla="*/ 942975 h 942975"/>
              <a:gd name="connsiteX13" fmla="*/ 664744 w 3216504"/>
              <a:gd name="connsiteY13" fmla="*/ 942975 h 942975"/>
              <a:gd name="connsiteX14" fmla="*/ 0 w 3216504"/>
              <a:gd name="connsiteY14" fmla="*/ 942975 h 942975"/>
              <a:gd name="connsiteX15" fmla="*/ 0 w 3216504"/>
              <a:gd name="connsiteY15" fmla="*/ 490347 h 942975"/>
              <a:gd name="connsiteX16" fmla="*/ 0 w 3216504"/>
              <a:gd name="connsiteY16" fmla="*/ 0 h 942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216504" h="942975" fill="none" extrusionOk="0">
                <a:moveTo>
                  <a:pt x="0" y="0"/>
                </a:moveTo>
                <a:cubicBezTo>
                  <a:pt x="103751" y="-55878"/>
                  <a:pt x="320579" y="14470"/>
                  <a:pt x="503919" y="0"/>
                </a:cubicBezTo>
                <a:cubicBezTo>
                  <a:pt x="687259" y="-14470"/>
                  <a:pt x="775476" y="37005"/>
                  <a:pt x="943508" y="0"/>
                </a:cubicBezTo>
                <a:cubicBezTo>
                  <a:pt x="1111540" y="-37005"/>
                  <a:pt x="1245020" y="21029"/>
                  <a:pt x="1415262" y="0"/>
                </a:cubicBezTo>
                <a:cubicBezTo>
                  <a:pt x="1585504" y="-21029"/>
                  <a:pt x="1819733" y="56270"/>
                  <a:pt x="1983511" y="0"/>
                </a:cubicBezTo>
                <a:cubicBezTo>
                  <a:pt x="2147289" y="-56270"/>
                  <a:pt x="2287226" y="47367"/>
                  <a:pt x="2487430" y="0"/>
                </a:cubicBezTo>
                <a:cubicBezTo>
                  <a:pt x="2687634" y="-47367"/>
                  <a:pt x="2981448" y="21601"/>
                  <a:pt x="3216504" y="0"/>
                </a:cubicBezTo>
                <a:cubicBezTo>
                  <a:pt x="3266692" y="199595"/>
                  <a:pt x="3169561" y="291490"/>
                  <a:pt x="3216504" y="480917"/>
                </a:cubicBezTo>
                <a:cubicBezTo>
                  <a:pt x="3263447" y="670344"/>
                  <a:pt x="3192259" y="847465"/>
                  <a:pt x="3216504" y="942975"/>
                </a:cubicBezTo>
                <a:cubicBezTo>
                  <a:pt x="3071572" y="962171"/>
                  <a:pt x="2818094" y="907934"/>
                  <a:pt x="2680420" y="942975"/>
                </a:cubicBezTo>
                <a:cubicBezTo>
                  <a:pt x="2542746" y="978016"/>
                  <a:pt x="2413594" y="903446"/>
                  <a:pt x="2208666" y="942975"/>
                </a:cubicBezTo>
                <a:cubicBezTo>
                  <a:pt x="2003738" y="982504"/>
                  <a:pt x="1730357" y="900069"/>
                  <a:pt x="1608252" y="942975"/>
                </a:cubicBezTo>
                <a:cubicBezTo>
                  <a:pt x="1486147" y="985881"/>
                  <a:pt x="1304433" y="928408"/>
                  <a:pt x="1104333" y="942975"/>
                </a:cubicBezTo>
                <a:cubicBezTo>
                  <a:pt x="904233" y="957542"/>
                  <a:pt x="836929" y="921136"/>
                  <a:pt x="664744" y="942975"/>
                </a:cubicBezTo>
                <a:cubicBezTo>
                  <a:pt x="492559" y="964814"/>
                  <a:pt x="175479" y="933911"/>
                  <a:pt x="0" y="942975"/>
                </a:cubicBezTo>
                <a:cubicBezTo>
                  <a:pt x="-40631" y="790244"/>
                  <a:pt x="2178" y="601926"/>
                  <a:pt x="0" y="490347"/>
                </a:cubicBezTo>
                <a:cubicBezTo>
                  <a:pt x="-2178" y="378768"/>
                  <a:pt x="24666" y="159257"/>
                  <a:pt x="0" y="0"/>
                </a:cubicBezTo>
                <a:close/>
              </a:path>
              <a:path w="3216504" h="942975" stroke="0" extrusionOk="0">
                <a:moveTo>
                  <a:pt x="0" y="0"/>
                </a:moveTo>
                <a:cubicBezTo>
                  <a:pt x="188124" y="-52451"/>
                  <a:pt x="402575" y="13218"/>
                  <a:pt x="503919" y="0"/>
                </a:cubicBezTo>
                <a:cubicBezTo>
                  <a:pt x="605263" y="-13218"/>
                  <a:pt x="783600" y="30088"/>
                  <a:pt x="943508" y="0"/>
                </a:cubicBezTo>
                <a:cubicBezTo>
                  <a:pt x="1103416" y="-30088"/>
                  <a:pt x="1255165" y="51549"/>
                  <a:pt x="1543922" y="0"/>
                </a:cubicBezTo>
                <a:cubicBezTo>
                  <a:pt x="1832679" y="-51549"/>
                  <a:pt x="1904939" y="47044"/>
                  <a:pt x="2047841" y="0"/>
                </a:cubicBezTo>
                <a:cubicBezTo>
                  <a:pt x="2190743" y="-47044"/>
                  <a:pt x="2327535" y="46502"/>
                  <a:pt x="2551760" y="0"/>
                </a:cubicBezTo>
                <a:cubicBezTo>
                  <a:pt x="2775985" y="-46502"/>
                  <a:pt x="3083076" y="22615"/>
                  <a:pt x="3216504" y="0"/>
                </a:cubicBezTo>
                <a:cubicBezTo>
                  <a:pt x="3254376" y="189538"/>
                  <a:pt x="3179366" y="357964"/>
                  <a:pt x="3216504" y="452628"/>
                </a:cubicBezTo>
                <a:cubicBezTo>
                  <a:pt x="3253642" y="547292"/>
                  <a:pt x="3193504" y="781734"/>
                  <a:pt x="3216504" y="942975"/>
                </a:cubicBezTo>
                <a:cubicBezTo>
                  <a:pt x="3060259" y="986729"/>
                  <a:pt x="2970923" y="916212"/>
                  <a:pt x="2744750" y="942975"/>
                </a:cubicBezTo>
                <a:cubicBezTo>
                  <a:pt x="2518577" y="969738"/>
                  <a:pt x="2361001" y="880157"/>
                  <a:pt x="2208666" y="942975"/>
                </a:cubicBezTo>
                <a:cubicBezTo>
                  <a:pt x="2056331" y="1005793"/>
                  <a:pt x="1794675" y="894542"/>
                  <a:pt x="1672582" y="942975"/>
                </a:cubicBezTo>
                <a:cubicBezTo>
                  <a:pt x="1550489" y="991408"/>
                  <a:pt x="1369443" y="923585"/>
                  <a:pt x="1168663" y="942975"/>
                </a:cubicBezTo>
                <a:cubicBezTo>
                  <a:pt x="967883" y="962365"/>
                  <a:pt x="867087" y="927349"/>
                  <a:pt x="568249" y="942975"/>
                </a:cubicBezTo>
                <a:cubicBezTo>
                  <a:pt x="269411" y="958601"/>
                  <a:pt x="178958" y="909214"/>
                  <a:pt x="0" y="942975"/>
                </a:cubicBezTo>
                <a:cubicBezTo>
                  <a:pt x="-46109" y="761035"/>
                  <a:pt x="40824" y="593863"/>
                  <a:pt x="0" y="490347"/>
                </a:cubicBezTo>
                <a:cubicBezTo>
                  <a:pt x="-40824" y="386831"/>
                  <a:pt x="51555" y="109986"/>
                  <a:pt x="0" y="0"/>
                </a:cubicBezTo>
                <a:close/>
              </a:path>
            </a:pathLst>
          </a:custGeom>
          <a:solidFill>
            <a:srgbClr val="FFD7D5">
              <a:alpha val="10000"/>
            </a:srgbClr>
          </a:solidFill>
          <a:ln>
            <a:extLst>
              <a:ext uri="{C807C97D-BFC1-408E-A445-0C87EB9F89A2}">
                <ask:lineSketchStyleProps xmlns:ask="http://schemas.microsoft.com/office/drawing/2018/sketchyshapes" sd="1219033472">
                  <a:prstGeom prst="rect">
                    <a:avLst/>
                  </a:prstGeom>
                  <ask:type>
                    <ask:lineSketchScribble/>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0" name="Rechteck 9">
            <a:extLst>
              <a:ext uri="{FF2B5EF4-FFF2-40B4-BE49-F238E27FC236}">
                <a16:creationId xmlns:a16="http://schemas.microsoft.com/office/drawing/2014/main" id="{E9CDCCF5-010B-BACB-77B1-6955B351A7FE}"/>
              </a:ext>
            </a:extLst>
          </p:cNvPr>
          <p:cNvSpPr/>
          <p:nvPr/>
        </p:nvSpPr>
        <p:spPr>
          <a:xfrm>
            <a:off x="8206327" y="4242060"/>
            <a:ext cx="3216504" cy="1027522"/>
          </a:xfrm>
          <a:custGeom>
            <a:avLst/>
            <a:gdLst>
              <a:gd name="connsiteX0" fmla="*/ 0 w 3216504"/>
              <a:gd name="connsiteY0" fmla="*/ 0 h 1027522"/>
              <a:gd name="connsiteX1" fmla="*/ 503919 w 3216504"/>
              <a:gd name="connsiteY1" fmla="*/ 0 h 1027522"/>
              <a:gd name="connsiteX2" fmla="*/ 943508 w 3216504"/>
              <a:gd name="connsiteY2" fmla="*/ 0 h 1027522"/>
              <a:gd name="connsiteX3" fmla="*/ 1415262 w 3216504"/>
              <a:gd name="connsiteY3" fmla="*/ 0 h 1027522"/>
              <a:gd name="connsiteX4" fmla="*/ 1983511 w 3216504"/>
              <a:gd name="connsiteY4" fmla="*/ 0 h 1027522"/>
              <a:gd name="connsiteX5" fmla="*/ 2487430 w 3216504"/>
              <a:gd name="connsiteY5" fmla="*/ 0 h 1027522"/>
              <a:gd name="connsiteX6" fmla="*/ 3216504 w 3216504"/>
              <a:gd name="connsiteY6" fmla="*/ 0 h 1027522"/>
              <a:gd name="connsiteX7" fmla="*/ 3216504 w 3216504"/>
              <a:gd name="connsiteY7" fmla="*/ 524036 h 1027522"/>
              <a:gd name="connsiteX8" fmla="*/ 3216504 w 3216504"/>
              <a:gd name="connsiteY8" fmla="*/ 1027522 h 1027522"/>
              <a:gd name="connsiteX9" fmla="*/ 2680420 w 3216504"/>
              <a:gd name="connsiteY9" fmla="*/ 1027522 h 1027522"/>
              <a:gd name="connsiteX10" fmla="*/ 2208666 w 3216504"/>
              <a:gd name="connsiteY10" fmla="*/ 1027522 h 1027522"/>
              <a:gd name="connsiteX11" fmla="*/ 1608252 w 3216504"/>
              <a:gd name="connsiteY11" fmla="*/ 1027522 h 1027522"/>
              <a:gd name="connsiteX12" fmla="*/ 1104333 w 3216504"/>
              <a:gd name="connsiteY12" fmla="*/ 1027522 h 1027522"/>
              <a:gd name="connsiteX13" fmla="*/ 664744 w 3216504"/>
              <a:gd name="connsiteY13" fmla="*/ 1027522 h 1027522"/>
              <a:gd name="connsiteX14" fmla="*/ 0 w 3216504"/>
              <a:gd name="connsiteY14" fmla="*/ 1027522 h 1027522"/>
              <a:gd name="connsiteX15" fmla="*/ 0 w 3216504"/>
              <a:gd name="connsiteY15" fmla="*/ 534311 h 1027522"/>
              <a:gd name="connsiteX16" fmla="*/ 0 w 3216504"/>
              <a:gd name="connsiteY16" fmla="*/ 0 h 10275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216504" h="1027522" fill="none" extrusionOk="0">
                <a:moveTo>
                  <a:pt x="0" y="0"/>
                </a:moveTo>
                <a:cubicBezTo>
                  <a:pt x="103751" y="-55878"/>
                  <a:pt x="320579" y="14470"/>
                  <a:pt x="503919" y="0"/>
                </a:cubicBezTo>
                <a:cubicBezTo>
                  <a:pt x="687259" y="-14470"/>
                  <a:pt x="775476" y="37005"/>
                  <a:pt x="943508" y="0"/>
                </a:cubicBezTo>
                <a:cubicBezTo>
                  <a:pt x="1111540" y="-37005"/>
                  <a:pt x="1245020" y="21029"/>
                  <a:pt x="1415262" y="0"/>
                </a:cubicBezTo>
                <a:cubicBezTo>
                  <a:pt x="1585504" y="-21029"/>
                  <a:pt x="1819733" y="56270"/>
                  <a:pt x="1983511" y="0"/>
                </a:cubicBezTo>
                <a:cubicBezTo>
                  <a:pt x="2147289" y="-56270"/>
                  <a:pt x="2287226" y="47367"/>
                  <a:pt x="2487430" y="0"/>
                </a:cubicBezTo>
                <a:cubicBezTo>
                  <a:pt x="2687634" y="-47367"/>
                  <a:pt x="2981448" y="21601"/>
                  <a:pt x="3216504" y="0"/>
                </a:cubicBezTo>
                <a:cubicBezTo>
                  <a:pt x="3246797" y="211105"/>
                  <a:pt x="3194131" y="281117"/>
                  <a:pt x="3216504" y="524036"/>
                </a:cubicBezTo>
                <a:cubicBezTo>
                  <a:pt x="3238877" y="766955"/>
                  <a:pt x="3189688" y="814104"/>
                  <a:pt x="3216504" y="1027522"/>
                </a:cubicBezTo>
                <a:cubicBezTo>
                  <a:pt x="3071572" y="1046718"/>
                  <a:pt x="2818094" y="992481"/>
                  <a:pt x="2680420" y="1027522"/>
                </a:cubicBezTo>
                <a:cubicBezTo>
                  <a:pt x="2542746" y="1062563"/>
                  <a:pt x="2413594" y="987993"/>
                  <a:pt x="2208666" y="1027522"/>
                </a:cubicBezTo>
                <a:cubicBezTo>
                  <a:pt x="2003738" y="1067051"/>
                  <a:pt x="1730357" y="984616"/>
                  <a:pt x="1608252" y="1027522"/>
                </a:cubicBezTo>
                <a:cubicBezTo>
                  <a:pt x="1486147" y="1070428"/>
                  <a:pt x="1304433" y="1012955"/>
                  <a:pt x="1104333" y="1027522"/>
                </a:cubicBezTo>
                <a:cubicBezTo>
                  <a:pt x="904233" y="1042089"/>
                  <a:pt x="836929" y="1005683"/>
                  <a:pt x="664744" y="1027522"/>
                </a:cubicBezTo>
                <a:cubicBezTo>
                  <a:pt x="492559" y="1049361"/>
                  <a:pt x="175479" y="1018458"/>
                  <a:pt x="0" y="1027522"/>
                </a:cubicBezTo>
                <a:cubicBezTo>
                  <a:pt x="-2237" y="895465"/>
                  <a:pt x="55867" y="668166"/>
                  <a:pt x="0" y="534311"/>
                </a:cubicBezTo>
                <a:cubicBezTo>
                  <a:pt x="-55867" y="400456"/>
                  <a:pt x="31839" y="231270"/>
                  <a:pt x="0" y="0"/>
                </a:cubicBezTo>
                <a:close/>
              </a:path>
              <a:path w="3216504" h="1027522" stroke="0" extrusionOk="0">
                <a:moveTo>
                  <a:pt x="0" y="0"/>
                </a:moveTo>
                <a:cubicBezTo>
                  <a:pt x="188124" y="-52451"/>
                  <a:pt x="402575" y="13218"/>
                  <a:pt x="503919" y="0"/>
                </a:cubicBezTo>
                <a:cubicBezTo>
                  <a:pt x="605263" y="-13218"/>
                  <a:pt x="783600" y="30088"/>
                  <a:pt x="943508" y="0"/>
                </a:cubicBezTo>
                <a:cubicBezTo>
                  <a:pt x="1103416" y="-30088"/>
                  <a:pt x="1255165" y="51549"/>
                  <a:pt x="1543922" y="0"/>
                </a:cubicBezTo>
                <a:cubicBezTo>
                  <a:pt x="1832679" y="-51549"/>
                  <a:pt x="1904939" y="47044"/>
                  <a:pt x="2047841" y="0"/>
                </a:cubicBezTo>
                <a:cubicBezTo>
                  <a:pt x="2190743" y="-47044"/>
                  <a:pt x="2327535" y="46502"/>
                  <a:pt x="2551760" y="0"/>
                </a:cubicBezTo>
                <a:cubicBezTo>
                  <a:pt x="2775985" y="-46502"/>
                  <a:pt x="3083076" y="22615"/>
                  <a:pt x="3216504" y="0"/>
                </a:cubicBezTo>
                <a:cubicBezTo>
                  <a:pt x="3259424" y="204421"/>
                  <a:pt x="3166724" y="257964"/>
                  <a:pt x="3216504" y="493211"/>
                </a:cubicBezTo>
                <a:cubicBezTo>
                  <a:pt x="3266284" y="728458"/>
                  <a:pt x="3166013" y="895123"/>
                  <a:pt x="3216504" y="1027522"/>
                </a:cubicBezTo>
                <a:cubicBezTo>
                  <a:pt x="3060259" y="1071276"/>
                  <a:pt x="2970923" y="1000759"/>
                  <a:pt x="2744750" y="1027522"/>
                </a:cubicBezTo>
                <a:cubicBezTo>
                  <a:pt x="2518577" y="1054285"/>
                  <a:pt x="2361001" y="964704"/>
                  <a:pt x="2208666" y="1027522"/>
                </a:cubicBezTo>
                <a:cubicBezTo>
                  <a:pt x="2056331" y="1090340"/>
                  <a:pt x="1794675" y="979089"/>
                  <a:pt x="1672582" y="1027522"/>
                </a:cubicBezTo>
                <a:cubicBezTo>
                  <a:pt x="1550489" y="1075955"/>
                  <a:pt x="1369443" y="1008132"/>
                  <a:pt x="1168663" y="1027522"/>
                </a:cubicBezTo>
                <a:cubicBezTo>
                  <a:pt x="967883" y="1046912"/>
                  <a:pt x="867087" y="1011896"/>
                  <a:pt x="568249" y="1027522"/>
                </a:cubicBezTo>
                <a:cubicBezTo>
                  <a:pt x="269411" y="1043148"/>
                  <a:pt x="178958" y="993761"/>
                  <a:pt x="0" y="1027522"/>
                </a:cubicBezTo>
                <a:cubicBezTo>
                  <a:pt x="-32451" y="890888"/>
                  <a:pt x="58313" y="658625"/>
                  <a:pt x="0" y="534311"/>
                </a:cubicBezTo>
                <a:cubicBezTo>
                  <a:pt x="-58313" y="409997"/>
                  <a:pt x="60046" y="135887"/>
                  <a:pt x="0" y="0"/>
                </a:cubicBezTo>
                <a:close/>
              </a:path>
            </a:pathLst>
          </a:custGeom>
          <a:solidFill>
            <a:srgbClr val="FFD7D5">
              <a:alpha val="10000"/>
            </a:srgbClr>
          </a:solidFill>
          <a:ln>
            <a:extLst>
              <a:ext uri="{C807C97D-BFC1-408E-A445-0C87EB9F89A2}">
                <ask:lineSketchStyleProps xmlns:ask="http://schemas.microsoft.com/office/drawing/2018/sketchyshapes" sd="1219033472">
                  <a:prstGeom prst="rect">
                    <a:avLst/>
                  </a:prstGeom>
                  <ask:type>
                    <ask:lineSketchScribble/>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8" name="Rechteck 7" descr="Die Folie zeigt den Aufbau der Studie. Das erste Textfeld spricht Herausforderungen des Industriestandorts an. Das zweite Textfeld spricht die Stärken/Schwächen-Analyse als Evidenzgrundlage zur Entwicklung einer Industriestrategie an. Das dritte Textfeld spricht unmittelbar die Entwicklung einer Industriestrategie an, d.h. die Ausgestaltung der institutionellen Rahmenbedingungen, zur Stärkung der Potenzial und zur Beseitigung der Schwächen.">
            <a:extLst>
              <a:ext uri="{FF2B5EF4-FFF2-40B4-BE49-F238E27FC236}">
                <a16:creationId xmlns:a16="http://schemas.microsoft.com/office/drawing/2014/main" id="{8EBC8409-F02A-4809-68A5-8F6DC1C6A227}"/>
              </a:ext>
            </a:extLst>
          </p:cNvPr>
          <p:cNvSpPr/>
          <p:nvPr/>
        </p:nvSpPr>
        <p:spPr>
          <a:xfrm>
            <a:off x="795583" y="1556305"/>
            <a:ext cx="3216504" cy="1027522"/>
          </a:xfrm>
          <a:custGeom>
            <a:avLst/>
            <a:gdLst>
              <a:gd name="connsiteX0" fmla="*/ 0 w 3216504"/>
              <a:gd name="connsiteY0" fmla="*/ 0 h 1027522"/>
              <a:gd name="connsiteX1" fmla="*/ 503919 w 3216504"/>
              <a:gd name="connsiteY1" fmla="*/ 0 h 1027522"/>
              <a:gd name="connsiteX2" fmla="*/ 943508 w 3216504"/>
              <a:gd name="connsiteY2" fmla="*/ 0 h 1027522"/>
              <a:gd name="connsiteX3" fmla="*/ 1415262 w 3216504"/>
              <a:gd name="connsiteY3" fmla="*/ 0 h 1027522"/>
              <a:gd name="connsiteX4" fmla="*/ 1983511 w 3216504"/>
              <a:gd name="connsiteY4" fmla="*/ 0 h 1027522"/>
              <a:gd name="connsiteX5" fmla="*/ 2487430 w 3216504"/>
              <a:gd name="connsiteY5" fmla="*/ 0 h 1027522"/>
              <a:gd name="connsiteX6" fmla="*/ 3216504 w 3216504"/>
              <a:gd name="connsiteY6" fmla="*/ 0 h 1027522"/>
              <a:gd name="connsiteX7" fmla="*/ 3216504 w 3216504"/>
              <a:gd name="connsiteY7" fmla="*/ 524036 h 1027522"/>
              <a:gd name="connsiteX8" fmla="*/ 3216504 w 3216504"/>
              <a:gd name="connsiteY8" fmla="*/ 1027522 h 1027522"/>
              <a:gd name="connsiteX9" fmla="*/ 2680420 w 3216504"/>
              <a:gd name="connsiteY9" fmla="*/ 1027522 h 1027522"/>
              <a:gd name="connsiteX10" fmla="*/ 2208666 w 3216504"/>
              <a:gd name="connsiteY10" fmla="*/ 1027522 h 1027522"/>
              <a:gd name="connsiteX11" fmla="*/ 1608252 w 3216504"/>
              <a:gd name="connsiteY11" fmla="*/ 1027522 h 1027522"/>
              <a:gd name="connsiteX12" fmla="*/ 1104333 w 3216504"/>
              <a:gd name="connsiteY12" fmla="*/ 1027522 h 1027522"/>
              <a:gd name="connsiteX13" fmla="*/ 664744 w 3216504"/>
              <a:gd name="connsiteY13" fmla="*/ 1027522 h 1027522"/>
              <a:gd name="connsiteX14" fmla="*/ 0 w 3216504"/>
              <a:gd name="connsiteY14" fmla="*/ 1027522 h 1027522"/>
              <a:gd name="connsiteX15" fmla="*/ 0 w 3216504"/>
              <a:gd name="connsiteY15" fmla="*/ 534311 h 1027522"/>
              <a:gd name="connsiteX16" fmla="*/ 0 w 3216504"/>
              <a:gd name="connsiteY16" fmla="*/ 0 h 10275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216504" h="1027522" fill="none" extrusionOk="0">
                <a:moveTo>
                  <a:pt x="0" y="0"/>
                </a:moveTo>
                <a:cubicBezTo>
                  <a:pt x="103751" y="-55878"/>
                  <a:pt x="320579" y="14470"/>
                  <a:pt x="503919" y="0"/>
                </a:cubicBezTo>
                <a:cubicBezTo>
                  <a:pt x="687259" y="-14470"/>
                  <a:pt x="775476" y="37005"/>
                  <a:pt x="943508" y="0"/>
                </a:cubicBezTo>
                <a:cubicBezTo>
                  <a:pt x="1111540" y="-37005"/>
                  <a:pt x="1245020" y="21029"/>
                  <a:pt x="1415262" y="0"/>
                </a:cubicBezTo>
                <a:cubicBezTo>
                  <a:pt x="1585504" y="-21029"/>
                  <a:pt x="1819733" y="56270"/>
                  <a:pt x="1983511" y="0"/>
                </a:cubicBezTo>
                <a:cubicBezTo>
                  <a:pt x="2147289" y="-56270"/>
                  <a:pt x="2287226" y="47367"/>
                  <a:pt x="2487430" y="0"/>
                </a:cubicBezTo>
                <a:cubicBezTo>
                  <a:pt x="2687634" y="-47367"/>
                  <a:pt x="2981448" y="21601"/>
                  <a:pt x="3216504" y="0"/>
                </a:cubicBezTo>
                <a:cubicBezTo>
                  <a:pt x="3246797" y="211105"/>
                  <a:pt x="3194131" y="281117"/>
                  <a:pt x="3216504" y="524036"/>
                </a:cubicBezTo>
                <a:cubicBezTo>
                  <a:pt x="3238877" y="766955"/>
                  <a:pt x="3189688" y="814104"/>
                  <a:pt x="3216504" y="1027522"/>
                </a:cubicBezTo>
                <a:cubicBezTo>
                  <a:pt x="3071572" y="1046718"/>
                  <a:pt x="2818094" y="992481"/>
                  <a:pt x="2680420" y="1027522"/>
                </a:cubicBezTo>
                <a:cubicBezTo>
                  <a:pt x="2542746" y="1062563"/>
                  <a:pt x="2413594" y="987993"/>
                  <a:pt x="2208666" y="1027522"/>
                </a:cubicBezTo>
                <a:cubicBezTo>
                  <a:pt x="2003738" y="1067051"/>
                  <a:pt x="1730357" y="984616"/>
                  <a:pt x="1608252" y="1027522"/>
                </a:cubicBezTo>
                <a:cubicBezTo>
                  <a:pt x="1486147" y="1070428"/>
                  <a:pt x="1304433" y="1012955"/>
                  <a:pt x="1104333" y="1027522"/>
                </a:cubicBezTo>
                <a:cubicBezTo>
                  <a:pt x="904233" y="1042089"/>
                  <a:pt x="836929" y="1005683"/>
                  <a:pt x="664744" y="1027522"/>
                </a:cubicBezTo>
                <a:cubicBezTo>
                  <a:pt x="492559" y="1049361"/>
                  <a:pt x="175479" y="1018458"/>
                  <a:pt x="0" y="1027522"/>
                </a:cubicBezTo>
                <a:cubicBezTo>
                  <a:pt x="-2237" y="895465"/>
                  <a:pt x="55867" y="668166"/>
                  <a:pt x="0" y="534311"/>
                </a:cubicBezTo>
                <a:cubicBezTo>
                  <a:pt x="-55867" y="400456"/>
                  <a:pt x="31839" y="231270"/>
                  <a:pt x="0" y="0"/>
                </a:cubicBezTo>
                <a:close/>
              </a:path>
              <a:path w="3216504" h="1027522" stroke="0" extrusionOk="0">
                <a:moveTo>
                  <a:pt x="0" y="0"/>
                </a:moveTo>
                <a:cubicBezTo>
                  <a:pt x="188124" y="-52451"/>
                  <a:pt x="402575" y="13218"/>
                  <a:pt x="503919" y="0"/>
                </a:cubicBezTo>
                <a:cubicBezTo>
                  <a:pt x="605263" y="-13218"/>
                  <a:pt x="783600" y="30088"/>
                  <a:pt x="943508" y="0"/>
                </a:cubicBezTo>
                <a:cubicBezTo>
                  <a:pt x="1103416" y="-30088"/>
                  <a:pt x="1255165" y="51549"/>
                  <a:pt x="1543922" y="0"/>
                </a:cubicBezTo>
                <a:cubicBezTo>
                  <a:pt x="1832679" y="-51549"/>
                  <a:pt x="1904939" y="47044"/>
                  <a:pt x="2047841" y="0"/>
                </a:cubicBezTo>
                <a:cubicBezTo>
                  <a:pt x="2190743" y="-47044"/>
                  <a:pt x="2327535" y="46502"/>
                  <a:pt x="2551760" y="0"/>
                </a:cubicBezTo>
                <a:cubicBezTo>
                  <a:pt x="2775985" y="-46502"/>
                  <a:pt x="3083076" y="22615"/>
                  <a:pt x="3216504" y="0"/>
                </a:cubicBezTo>
                <a:cubicBezTo>
                  <a:pt x="3259424" y="204421"/>
                  <a:pt x="3166724" y="257964"/>
                  <a:pt x="3216504" y="493211"/>
                </a:cubicBezTo>
                <a:cubicBezTo>
                  <a:pt x="3266284" y="728458"/>
                  <a:pt x="3166013" y="895123"/>
                  <a:pt x="3216504" y="1027522"/>
                </a:cubicBezTo>
                <a:cubicBezTo>
                  <a:pt x="3060259" y="1071276"/>
                  <a:pt x="2970923" y="1000759"/>
                  <a:pt x="2744750" y="1027522"/>
                </a:cubicBezTo>
                <a:cubicBezTo>
                  <a:pt x="2518577" y="1054285"/>
                  <a:pt x="2361001" y="964704"/>
                  <a:pt x="2208666" y="1027522"/>
                </a:cubicBezTo>
                <a:cubicBezTo>
                  <a:pt x="2056331" y="1090340"/>
                  <a:pt x="1794675" y="979089"/>
                  <a:pt x="1672582" y="1027522"/>
                </a:cubicBezTo>
                <a:cubicBezTo>
                  <a:pt x="1550489" y="1075955"/>
                  <a:pt x="1369443" y="1008132"/>
                  <a:pt x="1168663" y="1027522"/>
                </a:cubicBezTo>
                <a:cubicBezTo>
                  <a:pt x="967883" y="1046912"/>
                  <a:pt x="867087" y="1011896"/>
                  <a:pt x="568249" y="1027522"/>
                </a:cubicBezTo>
                <a:cubicBezTo>
                  <a:pt x="269411" y="1043148"/>
                  <a:pt x="178958" y="993761"/>
                  <a:pt x="0" y="1027522"/>
                </a:cubicBezTo>
                <a:cubicBezTo>
                  <a:pt x="-32451" y="890888"/>
                  <a:pt x="58313" y="658625"/>
                  <a:pt x="0" y="534311"/>
                </a:cubicBezTo>
                <a:cubicBezTo>
                  <a:pt x="-58313" y="409997"/>
                  <a:pt x="60046" y="135887"/>
                  <a:pt x="0" y="0"/>
                </a:cubicBezTo>
                <a:close/>
              </a:path>
            </a:pathLst>
          </a:custGeom>
          <a:solidFill>
            <a:srgbClr val="FFD7D5">
              <a:alpha val="10000"/>
            </a:srgbClr>
          </a:solidFill>
          <a:ln>
            <a:extLst>
              <a:ext uri="{C807C97D-BFC1-408E-A445-0C87EB9F89A2}">
                <ask:lineSketchStyleProps xmlns:ask="http://schemas.microsoft.com/office/drawing/2018/sketchyshapes" sd="1219033472">
                  <a:prstGeom prst="rect">
                    <a:avLst/>
                  </a:prstGeom>
                  <ask:type>
                    <ask:lineSketchScribble/>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2" name="Titel 1">
            <a:extLst>
              <a:ext uri="{FF2B5EF4-FFF2-40B4-BE49-F238E27FC236}">
                <a16:creationId xmlns:a16="http://schemas.microsoft.com/office/drawing/2014/main" id="{BB9386D4-B4BC-70A5-E3F3-F42D26ED8B9D}"/>
              </a:ext>
            </a:extLst>
          </p:cNvPr>
          <p:cNvSpPr>
            <a:spLocks noGrp="1"/>
          </p:cNvSpPr>
          <p:nvPr>
            <p:ph type="title"/>
          </p:nvPr>
        </p:nvSpPr>
        <p:spPr/>
        <p:txBody>
          <a:bodyPr>
            <a:normAutofit/>
          </a:bodyPr>
          <a:lstStyle/>
          <a:p>
            <a:pPr>
              <a:lnSpc>
                <a:spcPct val="110000"/>
              </a:lnSpc>
            </a:pPr>
            <a:r>
              <a:rPr lang="de-AT" b="0" dirty="0"/>
              <a:t>KONTEXT UND PROBLEMSTELLUNG</a:t>
            </a:r>
          </a:p>
        </p:txBody>
      </p:sp>
      <p:sp>
        <p:nvSpPr>
          <p:cNvPr id="4" name="Textplatzhalter 3">
            <a:extLst>
              <a:ext uri="{FF2B5EF4-FFF2-40B4-BE49-F238E27FC236}">
                <a16:creationId xmlns:a16="http://schemas.microsoft.com/office/drawing/2014/main" id="{FF4A52C3-79E8-483D-B874-A8446F32B7B6}"/>
              </a:ext>
            </a:extLst>
          </p:cNvPr>
          <p:cNvSpPr>
            <a:spLocks noGrp="1"/>
          </p:cNvSpPr>
          <p:nvPr>
            <p:ph type="body" sz="quarter" idx="13"/>
          </p:nvPr>
        </p:nvSpPr>
        <p:spPr>
          <a:xfrm>
            <a:off x="602528" y="1511578"/>
            <a:ext cx="3753994" cy="1155149"/>
          </a:xfrm>
        </p:spPr>
        <p:txBody>
          <a:bodyPr anchor="ctr">
            <a:normAutofit/>
          </a:bodyPr>
          <a:lstStyle/>
          <a:p>
            <a:pPr algn="ctr">
              <a:lnSpc>
                <a:spcPct val="110000"/>
              </a:lnSpc>
            </a:pPr>
            <a:r>
              <a:rPr lang="de-DE" sz="2000" dirty="0"/>
              <a:t>Herausforderungen des Industriestandorts</a:t>
            </a:r>
            <a:endParaRPr lang="de-DE" sz="1400" dirty="0"/>
          </a:p>
        </p:txBody>
      </p:sp>
      <p:sp>
        <p:nvSpPr>
          <p:cNvPr id="3" name="Textplatzhalter 3">
            <a:extLst>
              <a:ext uri="{FF2B5EF4-FFF2-40B4-BE49-F238E27FC236}">
                <a16:creationId xmlns:a16="http://schemas.microsoft.com/office/drawing/2014/main" id="{B29AF7A9-AAB2-F2CE-60C0-509C6AC7B405}"/>
              </a:ext>
            </a:extLst>
          </p:cNvPr>
          <p:cNvSpPr txBox="1">
            <a:spLocks/>
          </p:cNvSpPr>
          <p:nvPr/>
        </p:nvSpPr>
        <p:spPr>
          <a:xfrm>
            <a:off x="8171860" y="4383464"/>
            <a:ext cx="3414307" cy="761605"/>
          </a:xfrm>
          <a:prstGeom prst="rect">
            <a:avLst/>
          </a:prstGeom>
        </p:spPr>
        <p:txBody>
          <a:bodyPr vert="horz" lIns="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0" i="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Wingdings" panose="05000000000000000000" pitchFamily="2" charset="2"/>
              <a:buChar char="§"/>
              <a:defRPr sz="2400" b="0" i="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_"/>
              <a:defRPr sz="2400" b="0" i="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Courier New" panose="02070309020205020404" pitchFamily="49" charset="0"/>
              <a:buChar char="o"/>
              <a:defRPr sz="2400" b="0" i="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lnSpc>
                <a:spcPct val="110000"/>
              </a:lnSpc>
            </a:pPr>
            <a:r>
              <a:rPr lang="de-DE" sz="2000" dirty="0"/>
              <a:t>Entwicklung einer Industrie- und Standortstrategie</a:t>
            </a:r>
          </a:p>
        </p:txBody>
      </p:sp>
      <p:sp>
        <p:nvSpPr>
          <p:cNvPr id="6" name="Textplatzhalter 3">
            <a:extLst>
              <a:ext uri="{FF2B5EF4-FFF2-40B4-BE49-F238E27FC236}">
                <a16:creationId xmlns:a16="http://schemas.microsoft.com/office/drawing/2014/main" id="{996B88BE-9C4D-ADAD-C3D3-5A66F91FC426}"/>
              </a:ext>
            </a:extLst>
          </p:cNvPr>
          <p:cNvSpPr txBox="1">
            <a:spLocks/>
          </p:cNvSpPr>
          <p:nvPr/>
        </p:nvSpPr>
        <p:spPr>
          <a:xfrm>
            <a:off x="4524456" y="2927116"/>
            <a:ext cx="3216504" cy="1047724"/>
          </a:xfrm>
          <a:prstGeom prst="rect">
            <a:avLst/>
          </a:prstGeom>
        </p:spPr>
        <p:txBody>
          <a:bodyPr vert="horz" lIns="0" tIns="45720" rIns="91440" bIns="45720" rtlCol="0" anchor="ctr">
            <a:normAutofit/>
          </a:bodyPr>
          <a:lstStyle>
            <a:lvl1pPr marL="0" indent="0" algn="l" defTabSz="914400" rtl="0" eaLnBrk="1" latinLnBrk="0" hangingPunct="1">
              <a:lnSpc>
                <a:spcPct val="90000"/>
              </a:lnSpc>
              <a:spcBef>
                <a:spcPts val="1000"/>
              </a:spcBef>
              <a:buFont typeface="Arial" panose="020B0604020202020204" pitchFamily="34" charset="0"/>
              <a:buNone/>
              <a:defRPr sz="2400" b="0" i="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Wingdings" panose="05000000000000000000" pitchFamily="2" charset="2"/>
              <a:buChar char="§"/>
              <a:defRPr sz="2400" b="0" i="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_"/>
              <a:defRPr sz="2400" b="0" i="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Courier New" panose="02070309020205020404" pitchFamily="49" charset="0"/>
              <a:buChar char="o"/>
              <a:defRPr sz="2400" b="0" i="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lnSpc>
                <a:spcPct val="110000"/>
              </a:lnSpc>
            </a:pPr>
            <a:r>
              <a:rPr lang="de-DE" sz="2000" dirty="0"/>
              <a:t>Stärken/Schwächen-Analyse</a:t>
            </a:r>
          </a:p>
        </p:txBody>
      </p:sp>
      <p:sp>
        <p:nvSpPr>
          <p:cNvPr id="13" name="Pfeil: nach rechts 12">
            <a:extLst>
              <a:ext uri="{FF2B5EF4-FFF2-40B4-BE49-F238E27FC236}">
                <a16:creationId xmlns:a16="http://schemas.microsoft.com/office/drawing/2014/main" id="{B362FD84-F025-291B-42CB-F6B4F85E5BDE}"/>
              </a:ext>
            </a:extLst>
          </p:cNvPr>
          <p:cNvSpPr/>
          <p:nvPr/>
        </p:nvSpPr>
        <p:spPr>
          <a:xfrm rot="1307178">
            <a:off x="7417922" y="3873994"/>
            <a:ext cx="1102558" cy="546673"/>
          </a:xfrm>
          <a:custGeom>
            <a:avLst/>
            <a:gdLst>
              <a:gd name="connsiteX0" fmla="*/ 0 w 1102558"/>
              <a:gd name="connsiteY0" fmla="*/ 136668 h 546673"/>
              <a:gd name="connsiteX1" fmla="*/ 406319 w 1102558"/>
              <a:gd name="connsiteY1" fmla="*/ 136668 h 546673"/>
              <a:gd name="connsiteX2" fmla="*/ 829222 w 1102558"/>
              <a:gd name="connsiteY2" fmla="*/ 136668 h 546673"/>
              <a:gd name="connsiteX3" fmla="*/ 829222 w 1102558"/>
              <a:gd name="connsiteY3" fmla="*/ 0 h 546673"/>
              <a:gd name="connsiteX4" fmla="*/ 1102558 w 1102558"/>
              <a:gd name="connsiteY4" fmla="*/ 273337 h 546673"/>
              <a:gd name="connsiteX5" fmla="*/ 829222 w 1102558"/>
              <a:gd name="connsiteY5" fmla="*/ 546673 h 546673"/>
              <a:gd name="connsiteX6" fmla="*/ 829222 w 1102558"/>
              <a:gd name="connsiteY6" fmla="*/ 410005 h 546673"/>
              <a:gd name="connsiteX7" fmla="*/ 422903 w 1102558"/>
              <a:gd name="connsiteY7" fmla="*/ 410005 h 546673"/>
              <a:gd name="connsiteX8" fmla="*/ 0 w 1102558"/>
              <a:gd name="connsiteY8" fmla="*/ 410005 h 546673"/>
              <a:gd name="connsiteX9" fmla="*/ 0 w 1102558"/>
              <a:gd name="connsiteY9" fmla="*/ 136668 h 546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02558" h="546673" fill="none" extrusionOk="0">
                <a:moveTo>
                  <a:pt x="0" y="136668"/>
                </a:moveTo>
                <a:cubicBezTo>
                  <a:pt x="115177" y="132176"/>
                  <a:pt x="244257" y="164525"/>
                  <a:pt x="406319" y="136668"/>
                </a:cubicBezTo>
                <a:cubicBezTo>
                  <a:pt x="568381" y="108811"/>
                  <a:pt x="663177" y="155137"/>
                  <a:pt x="829222" y="136668"/>
                </a:cubicBezTo>
                <a:cubicBezTo>
                  <a:pt x="822920" y="75540"/>
                  <a:pt x="842007" y="40943"/>
                  <a:pt x="829222" y="0"/>
                </a:cubicBezTo>
                <a:cubicBezTo>
                  <a:pt x="934225" y="58509"/>
                  <a:pt x="1010106" y="210041"/>
                  <a:pt x="1102558" y="273337"/>
                </a:cubicBezTo>
                <a:cubicBezTo>
                  <a:pt x="1043561" y="341222"/>
                  <a:pt x="907620" y="453521"/>
                  <a:pt x="829222" y="546673"/>
                </a:cubicBezTo>
                <a:cubicBezTo>
                  <a:pt x="814967" y="481067"/>
                  <a:pt x="834393" y="460348"/>
                  <a:pt x="829222" y="410005"/>
                </a:cubicBezTo>
                <a:cubicBezTo>
                  <a:pt x="633747" y="435692"/>
                  <a:pt x="582020" y="407699"/>
                  <a:pt x="422903" y="410005"/>
                </a:cubicBezTo>
                <a:cubicBezTo>
                  <a:pt x="263786" y="412311"/>
                  <a:pt x="133552" y="360848"/>
                  <a:pt x="0" y="410005"/>
                </a:cubicBezTo>
                <a:cubicBezTo>
                  <a:pt x="-6213" y="329304"/>
                  <a:pt x="21419" y="267712"/>
                  <a:pt x="0" y="136668"/>
                </a:cubicBezTo>
                <a:close/>
              </a:path>
              <a:path w="1102558" h="546673" stroke="0" extrusionOk="0">
                <a:moveTo>
                  <a:pt x="0" y="136668"/>
                </a:moveTo>
                <a:cubicBezTo>
                  <a:pt x="203280" y="121247"/>
                  <a:pt x="226716" y="149591"/>
                  <a:pt x="431195" y="136668"/>
                </a:cubicBezTo>
                <a:cubicBezTo>
                  <a:pt x="635675" y="123745"/>
                  <a:pt x="702133" y="179104"/>
                  <a:pt x="829222" y="136668"/>
                </a:cubicBezTo>
                <a:cubicBezTo>
                  <a:pt x="822053" y="71234"/>
                  <a:pt x="832962" y="52799"/>
                  <a:pt x="829222" y="0"/>
                </a:cubicBezTo>
                <a:cubicBezTo>
                  <a:pt x="941506" y="112220"/>
                  <a:pt x="1016110" y="227441"/>
                  <a:pt x="1102558" y="273337"/>
                </a:cubicBezTo>
                <a:cubicBezTo>
                  <a:pt x="1008433" y="417824"/>
                  <a:pt x="931753" y="407418"/>
                  <a:pt x="829222" y="546673"/>
                </a:cubicBezTo>
                <a:cubicBezTo>
                  <a:pt x="820912" y="497369"/>
                  <a:pt x="839816" y="469254"/>
                  <a:pt x="829222" y="410005"/>
                </a:cubicBezTo>
                <a:cubicBezTo>
                  <a:pt x="737667" y="420757"/>
                  <a:pt x="597289" y="402494"/>
                  <a:pt x="439488" y="410005"/>
                </a:cubicBezTo>
                <a:cubicBezTo>
                  <a:pt x="281687" y="417516"/>
                  <a:pt x="154109" y="374188"/>
                  <a:pt x="0" y="410005"/>
                </a:cubicBezTo>
                <a:cubicBezTo>
                  <a:pt x="-1432" y="314207"/>
                  <a:pt x="32728" y="256077"/>
                  <a:pt x="0" y="136668"/>
                </a:cubicBezTo>
                <a:close/>
              </a:path>
            </a:pathLst>
          </a:custGeom>
          <a:solidFill>
            <a:schemeClr val="accent5">
              <a:lumMod val="20000"/>
              <a:lumOff val="80000"/>
            </a:schemeClr>
          </a:solidFill>
          <a:ln>
            <a:extLst>
              <a:ext uri="{C807C97D-BFC1-408E-A445-0C87EB9F89A2}">
                <ask:lineSketchStyleProps xmlns:ask="http://schemas.microsoft.com/office/drawing/2018/sketchyshapes" sd="3989574929">
                  <a:prstGeom prst="rightArrow">
                    <a:avLst/>
                  </a:prstGeom>
                  <ask:type>
                    <ask:lineSketchScribble/>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1" name="Pfeil: nach rechts 10">
            <a:extLst>
              <a:ext uri="{FF2B5EF4-FFF2-40B4-BE49-F238E27FC236}">
                <a16:creationId xmlns:a16="http://schemas.microsoft.com/office/drawing/2014/main" id="{5E74E6DF-A9DA-BE4F-3FED-EB7B7BA53E3E}"/>
              </a:ext>
            </a:extLst>
          </p:cNvPr>
          <p:cNvSpPr/>
          <p:nvPr/>
        </p:nvSpPr>
        <p:spPr>
          <a:xfrm rot="1307178">
            <a:off x="3855572" y="2597644"/>
            <a:ext cx="1102558" cy="546673"/>
          </a:xfrm>
          <a:custGeom>
            <a:avLst/>
            <a:gdLst>
              <a:gd name="connsiteX0" fmla="*/ 0 w 1102558"/>
              <a:gd name="connsiteY0" fmla="*/ 136668 h 546673"/>
              <a:gd name="connsiteX1" fmla="*/ 406319 w 1102558"/>
              <a:gd name="connsiteY1" fmla="*/ 136668 h 546673"/>
              <a:gd name="connsiteX2" fmla="*/ 829222 w 1102558"/>
              <a:gd name="connsiteY2" fmla="*/ 136668 h 546673"/>
              <a:gd name="connsiteX3" fmla="*/ 829222 w 1102558"/>
              <a:gd name="connsiteY3" fmla="*/ 0 h 546673"/>
              <a:gd name="connsiteX4" fmla="*/ 1102558 w 1102558"/>
              <a:gd name="connsiteY4" fmla="*/ 273337 h 546673"/>
              <a:gd name="connsiteX5" fmla="*/ 829222 w 1102558"/>
              <a:gd name="connsiteY5" fmla="*/ 546673 h 546673"/>
              <a:gd name="connsiteX6" fmla="*/ 829222 w 1102558"/>
              <a:gd name="connsiteY6" fmla="*/ 410005 h 546673"/>
              <a:gd name="connsiteX7" fmla="*/ 422903 w 1102558"/>
              <a:gd name="connsiteY7" fmla="*/ 410005 h 546673"/>
              <a:gd name="connsiteX8" fmla="*/ 0 w 1102558"/>
              <a:gd name="connsiteY8" fmla="*/ 410005 h 546673"/>
              <a:gd name="connsiteX9" fmla="*/ 0 w 1102558"/>
              <a:gd name="connsiteY9" fmla="*/ 136668 h 546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02558" h="546673" fill="none" extrusionOk="0">
                <a:moveTo>
                  <a:pt x="0" y="136668"/>
                </a:moveTo>
                <a:cubicBezTo>
                  <a:pt x="115177" y="132176"/>
                  <a:pt x="244257" y="164525"/>
                  <a:pt x="406319" y="136668"/>
                </a:cubicBezTo>
                <a:cubicBezTo>
                  <a:pt x="568381" y="108811"/>
                  <a:pt x="663177" y="155137"/>
                  <a:pt x="829222" y="136668"/>
                </a:cubicBezTo>
                <a:cubicBezTo>
                  <a:pt x="822920" y="75540"/>
                  <a:pt x="842007" y="40943"/>
                  <a:pt x="829222" y="0"/>
                </a:cubicBezTo>
                <a:cubicBezTo>
                  <a:pt x="934225" y="58509"/>
                  <a:pt x="1010106" y="210041"/>
                  <a:pt x="1102558" y="273337"/>
                </a:cubicBezTo>
                <a:cubicBezTo>
                  <a:pt x="1043561" y="341222"/>
                  <a:pt x="907620" y="453521"/>
                  <a:pt x="829222" y="546673"/>
                </a:cubicBezTo>
                <a:cubicBezTo>
                  <a:pt x="814967" y="481067"/>
                  <a:pt x="834393" y="460348"/>
                  <a:pt x="829222" y="410005"/>
                </a:cubicBezTo>
                <a:cubicBezTo>
                  <a:pt x="633747" y="435692"/>
                  <a:pt x="582020" y="407699"/>
                  <a:pt x="422903" y="410005"/>
                </a:cubicBezTo>
                <a:cubicBezTo>
                  <a:pt x="263786" y="412311"/>
                  <a:pt x="133552" y="360848"/>
                  <a:pt x="0" y="410005"/>
                </a:cubicBezTo>
                <a:cubicBezTo>
                  <a:pt x="-6213" y="329304"/>
                  <a:pt x="21419" y="267712"/>
                  <a:pt x="0" y="136668"/>
                </a:cubicBezTo>
                <a:close/>
              </a:path>
              <a:path w="1102558" h="546673" stroke="0" extrusionOk="0">
                <a:moveTo>
                  <a:pt x="0" y="136668"/>
                </a:moveTo>
                <a:cubicBezTo>
                  <a:pt x="203280" y="121247"/>
                  <a:pt x="226716" y="149591"/>
                  <a:pt x="431195" y="136668"/>
                </a:cubicBezTo>
                <a:cubicBezTo>
                  <a:pt x="635675" y="123745"/>
                  <a:pt x="702133" y="179104"/>
                  <a:pt x="829222" y="136668"/>
                </a:cubicBezTo>
                <a:cubicBezTo>
                  <a:pt x="822053" y="71234"/>
                  <a:pt x="832962" y="52799"/>
                  <a:pt x="829222" y="0"/>
                </a:cubicBezTo>
                <a:cubicBezTo>
                  <a:pt x="941506" y="112220"/>
                  <a:pt x="1016110" y="227441"/>
                  <a:pt x="1102558" y="273337"/>
                </a:cubicBezTo>
                <a:cubicBezTo>
                  <a:pt x="1008433" y="417824"/>
                  <a:pt x="931753" y="407418"/>
                  <a:pt x="829222" y="546673"/>
                </a:cubicBezTo>
                <a:cubicBezTo>
                  <a:pt x="820912" y="497369"/>
                  <a:pt x="839816" y="469254"/>
                  <a:pt x="829222" y="410005"/>
                </a:cubicBezTo>
                <a:cubicBezTo>
                  <a:pt x="737667" y="420757"/>
                  <a:pt x="597289" y="402494"/>
                  <a:pt x="439488" y="410005"/>
                </a:cubicBezTo>
                <a:cubicBezTo>
                  <a:pt x="281687" y="417516"/>
                  <a:pt x="154109" y="374188"/>
                  <a:pt x="0" y="410005"/>
                </a:cubicBezTo>
                <a:cubicBezTo>
                  <a:pt x="-1432" y="314207"/>
                  <a:pt x="32728" y="256077"/>
                  <a:pt x="0" y="136668"/>
                </a:cubicBezTo>
                <a:close/>
              </a:path>
            </a:pathLst>
          </a:custGeom>
          <a:solidFill>
            <a:schemeClr val="accent5">
              <a:lumMod val="20000"/>
              <a:lumOff val="80000"/>
            </a:schemeClr>
          </a:solidFill>
          <a:ln>
            <a:extLst>
              <a:ext uri="{C807C97D-BFC1-408E-A445-0C87EB9F89A2}">
                <ask:lineSketchStyleProps xmlns:ask="http://schemas.microsoft.com/office/drawing/2018/sketchyshapes" sd="3989574929">
                  <a:prstGeom prst="rightArrow">
                    <a:avLst/>
                  </a:prstGeom>
                  <ask:type>
                    <ask:lineSketchScribble/>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5" name="Textfeld 4">
            <a:extLst>
              <a:ext uri="{FF2B5EF4-FFF2-40B4-BE49-F238E27FC236}">
                <a16:creationId xmlns:a16="http://schemas.microsoft.com/office/drawing/2014/main" id="{0315342E-5800-F1F2-969E-8F90AFBDF96A}"/>
              </a:ext>
            </a:extLst>
          </p:cNvPr>
          <p:cNvSpPr txBox="1"/>
          <p:nvPr/>
        </p:nvSpPr>
        <p:spPr>
          <a:xfrm>
            <a:off x="711682" y="2600576"/>
            <a:ext cx="3639667" cy="2680798"/>
          </a:xfrm>
          <a:prstGeom prst="rect">
            <a:avLst/>
          </a:prstGeom>
          <a:noFill/>
        </p:spPr>
        <p:txBody>
          <a:bodyPr wrap="square" rtlCol="0">
            <a:spAutoFit/>
          </a:bodyPr>
          <a:lstStyle/>
          <a:p>
            <a:pPr marL="179388" indent="-179388">
              <a:lnSpc>
                <a:spcPct val="110000"/>
              </a:lnSpc>
              <a:spcBef>
                <a:spcPts val="0"/>
              </a:spcBef>
              <a:buFontTx/>
              <a:buChar char="-"/>
            </a:pPr>
            <a:r>
              <a:rPr lang="de-DE" sz="1400" dirty="0"/>
              <a:t>Konjunktur &amp; Nachfrage</a:t>
            </a:r>
          </a:p>
          <a:p>
            <a:pPr marL="179388" indent="-179388">
              <a:lnSpc>
                <a:spcPct val="110000"/>
              </a:lnSpc>
              <a:spcBef>
                <a:spcPts val="0"/>
              </a:spcBef>
              <a:buFontTx/>
              <a:buChar char="-"/>
            </a:pPr>
            <a:r>
              <a:rPr lang="de-DE" sz="1400" dirty="0"/>
              <a:t>Demografie &amp; Fachkräfte</a:t>
            </a:r>
          </a:p>
          <a:p>
            <a:pPr marL="179388" indent="-179388">
              <a:lnSpc>
                <a:spcPct val="110000"/>
              </a:lnSpc>
              <a:spcBef>
                <a:spcPts val="0"/>
              </a:spcBef>
              <a:buFontTx/>
              <a:buChar char="-"/>
            </a:pPr>
            <a:r>
              <a:rPr lang="de-DE" sz="1400" dirty="0"/>
              <a:t>Abgaben &amp; öffentliche Haushalte</a:t>
            </a:r>
          </a:p>
          <a:p>
            <a:pPr marL="179388" indent="-179388">
              <a:lnSpc>
                <a:spcPct val="110000"/>
              </a:lnSpc>
              <a:spcBef>
                <a:spcPts val="0"/>
              </a:spcBef>
              <a:buFontTx/>
              <a:buChar char="-"/>
            </a:pPr>
            <a:r>
              <a:rPr lang="de-DE" sz="1400" dirty="0"/>
              <a:t>Ressourcen &amp; Energieimportabhängigkeit</a:t>
            </a:r>
          </a:p>
          <a:p>
            <a:pPr marL="179388" indent="-179388">
              <a:lnSpc>
                <a:spcPct val="110000"/>
              </a:lnSpc>
              <a:spcBef>
                <a:spcPts val="0"/>
              </a:spcBef>
              <a:buFontTx/>
              <a:buChar char="-"/>
            </a:pPr>
            <a:r>
              <a:rPr lang="de-DE" sz="1400" dirty="0"/>
              <a:t>Klimawandel &amp; Klimaneutralität</a:t>
            </a:r>
          </a:p>
          <a:p>
            <a:pPr marL="179388" indent="-179388">
              <a:lnSpc>
                <a:spcPct val="110000"/>
              </a:lnSpc>
              <a:spcBef>
                <a:spcPts val="0"/>
              </a:spcBef>
              <a:buFontTx/>
              <a:buChar char="-"/>
            </a:pPr>
            <a:r>
              <a:rPr lang="de-DE" sz="1400" dirty="0"/>
              <a:t>Produktivitäts- &amp; Wirtschaftswachstum</a:t>
            </a:r>
          </a:p>
          <a:p>
            <a:pPr marL="179388" indent="-179388">
              <a:lnSpc>
                <a:spcPct val="110000"/>
              </a:lnSpc>
              <a:spcBef>
                <a:spcPts val="0"/>
              </a:spcBef>
              <a:buFontTx/>
              <a:buChar char="-"/>
            </a:pPr>
            <a:r>
              <a:rPr lang="de-DE" sz="1400" dirty="0"/>
              <a:t>Handelskonflikte &amp; Wertschöpfungsketten</a:t>
            </a:r>
          </a:p>
          <a:p>
            <a:pPr marL="179388" indent="-179388">
              <a:lnSpc>
                <a:spcPct val="110000"/>
              </a:lnSpc>
              <a:spcBef>
                <a:spcPts val="0"/>
              </a:spcBef>
              <a:buFontTx/>
              <a:buChar char="-"/>
            </a:pPr>
            <a:r>
              <a:rPr lang="de-DE" sz="1400" dirty="0"/>
              <a:t>Geopolitische Unsicherheiten</a:t>
            </a:r>
          </a:p>
          <a:p>
            <a:pPr marL="179388" indent="-179388">
              <a:lnSpc>
                <a:spcPct val="110000"/>
              </a:lnSpc>
              <a:spcBef>
                <a:spcPts val="0"/>
              </a:spcBef>
              <a:buFontTx/>
              <a:buChar char="-"/>
            </a:pPr>
            <a:r>
              <a:rPr lang="de-DE" sz="1400" dirty="0"/>
              <a:t>Bürokratielasten &amp; Compliance</a:t>
            </a:r>
          </a:p>
          <a:p>
            <a:pPr marL="179388" indent="-179388">
              <a:lnSpc>
                <a:spcPct val="110000"/>
              </a:lnSpc>
              <a:spcBef>
                <a:spcPts val="0"/>
              </a:spcBef>
              <a:buFontTx/>
              <a:buChar char="-"/>
            </a:pPr>
            <a:r>
              <a:rPr lang="de-DE" sz="1400" dirty="0"/>
              <a:t>Innovationsdynamik</a:t>
            </a:r>
          </a:p>
        </p:txBody>
      </p:sp>
      <p:sp>
        <p:nvSpPr>
          <p:cNvPr id="12" name="Foliennummernplatzhalter 11">
            <a:extLst>
              <a:ext uri="{FF2B5EF4-FFF2-40B4-BE49-F238E27FC236}">
                <a16:creationId xmlns:a16="http://schemas.microsoft.com/office/drawing/2014/main" id="{A206550B-DBCE-4D6C-85C2-A9910D5DA715}"/>
              </a:ext>
            </a:extLst>
          </p:cNvPr>
          <p:cNvSpPr>
            <a:spLocks noGrp="1"/>
          </p:cNvSpPr>
          <p:nvPr>
            <p:ph type="sldNum" sz="quarter" idx="4"/>
          </p:nvPr>
        </p:nvSpPr>
        <p:spPr/>
        <p:txBody>
          <a:bodyPr/>
          <a:lstStyle/>
          <a:p>
            <a:fld id="{59C4F3FA-A2F1-9148-970C-1E5A4D250138}" type="slidenum">
              <a:rPr lang="de-DE" smtClean="0"/>
              <a:pPr/>
              <a:t>2</a:t>
            </a:fld>
            <a:endParaRPr lang="de-DE" dirty="0"/>
          </a:p>
        </p:txBody>
      </p:sp>
      <p:sp>
        <p:nvSpPr>
          <p:cNvPr id="7" name="Textfeld 6">
            <a:extLst>
              <a:ext uri="{FF2B5EF4-FFF2-40B4-BE49-F238E27FC236}">
                <a16:creationId xmlns:a16="http://schemas.microsoft.com/office/drawing/2014/main" id="{731BED95-D4AE-D6B5-1445-C1D9EE56041C}"/>
              </a:ext>
            </a:extLst>
          </p:cNvPr>
          <p:cNvSpPr txBox="1"/>
          <p:nvPr/>
        </p:nvSpPr>
        <p:spPr>
          <a:xfrm>
            <a:off x="4544730" y="1742095"/>
            <a:ext cx="3122896" cy="1021883"/>
          </a:xfrm>
          <a:prstGeom prst="rect">
            <a:avLst/>
          </a:prstGeom>
          <a:noFill/>
        </p:spPr>
        <p:txBody>
          <a:bodyPr wrap="square" rtlCol="0">
            <a:spAutoFit/>
          </a:bodyPr>
          <a:lstStyle/>
          <a:p>
            <a:pPr>
              <a:lnSpc>
                <a:spcPct val="110000"/>
              </a:lnSpc>
              <a:spcBef>
                <a:spcPts val="0"/>
              </a:spcBef>
            </a:pPr>
            <a:r>
              <a:rPr lang="de-DE" sz="1400" dirty="0"/>
              <a:t>Strukturierte Metastudie mit ca. 140 Indikatoren in sechs Metazielen der Industriestrategie und über 20 Standortfaktoren</a:t>
            </a:r>
          </a:p>
        </p:txBody>
      </p:sp>
      <p:sp>
        <p:nvSpPr>
          <p:cNvPr id="14" name="Textfeld 13">
            <a:extLst>
              <a:ext uri="{FF2B5EF4-FFF2-40B4-BE49-F238E27FC236}">
                <a16:creationId xmlns:a16="http://schemas.microsoft.com/office/drawing/2014/main" id="{4E4DB638-DC6B-D7F4-BA41-69ADA8315DE9}"/>
              </a:ext>
            </a:extLst>
          </p:cNvPr>
          <p:cNvSpPr txBox="1"/>
          <p:nvPr/>
        </p:nvSpPr>
        <p:spPr>
          <a:xfrm>
            <a:off x="8145661" y="1771950"/>
            <a:ext cx="3294260" cy="2206823"/>
          </a:xfrm>
          <a:prstGeom prst="rect">
            <a:avLst/>
          </a:prstGeom>
          <a:noFill/>
        </p:spPr>
        <p:txBody>
          <a:bodyPr wrap="square" rtlCol="0">
            <a:spAutoFit/>
          </a:bodyPr>
          <a:lstStyle/>
          <a:p>
            <a:pPr>
              <a:lnSpc>
                <a:spcPct val="110000"/>
              </a:lnSpc>
              <a:spcBef>
                <a:spcPts val="0"/>
              </a:spcBef>
            </a:pPr>
            <a:r>
              <a:rPr lang="de-DE" sz="1400" dirty="0"/>
              <a:t>Politikoptionen im vier Fokusthemen und Unterthemen sowie Zuordnung von Wirkungszusammenhängen in die sechs Metaziele der Industriestrategie:</a:t>
            </a:r>
          </a:p>
          <a:p>
            <a:pPr marL="285750" indent="-285750">
              <a:lnSpc>
                <a:spcPct val="110000"/>
              </a:lnSpc>
              <a:spcBef>
                <a:spcPts val="0"/>
              </a:spcBef>
              <a:buFontTx/>
              <a:buChar char="-"/>
            </a:pPr>
            <a:r>
              <a:rPr lang="de-DE" sz="1400" dirty="0"/>
              <a:t>Preisliche Wettbewerbsfähigkeit</a:t>
            </a:r>
          </a:p>
          <a:p>
            <a:pPr marL="285750" indent="-285750">
              <a:lnSpc>
                <a:spcPct val="110000"/>
              </a:lnSpc>
              <a:spcBef>
                <a:spcPts val="0"/>
              </a:spcBef>
              <a:buFontTx/>
              <a:buChar char="-"/>
            </a:pPr>
            <a:r>
              <a:rPr lang="de-DE" sz="1400" dirty="0"/>
              <a:t>Innovations- und Unternehmensdynamik</a:t>
            </a:r>
          </a:p>
          <a:p>
            <a:pPr marL="285750" indent="-285750">
              <a:lnSpc>
                <a:spcPct val="110000"/>
              </a:lnSpc>
              <a:spcBef>
                <a:spcPts val="0"/>
              </a:spcBef>
              <a:buFontTx/>
              <a:buChar char="-"/>
            </a:pPr>
            <a:r>
              <a:rPr lang="de-DE" sz="1400" dirty="0"/>
              <a:t>Regulierung &amp; Bürokratie</a:t>
            </a:r>
          </a:p>
          <a:p>
            <a:pPr marL="285750" indent="-285750">
              <a:lnSpc>
                <a:spcPct val="110000"/>
              </a:lnSpc>
              <a:spcBef>
                <a:spcPts val="0"/>
              </a:spcBef>
              <a:buFontTx/>
              <a:buChar char="-"/>
            </a:pPr>
            <a:r>
              <a:rPr lang="de-DE" sz="1400" dirty="0"/>
              <a:t>Arbeitsmarkt und Beschäftigung</a:t>
            </a:r>
          </a:p>
        </p:txBody>
      </p:sp>
    </p:spTree>
    <p:extLst>
      <p:ext uri="{BB962C8B-B14F-4D97-AF65-F5344CB8AC3E}">
        <p14:creationId xmlns:p14="http://schemas.microsoft.com/office/powerpoint/2010/main" val="37950283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3DAAFE-4F0E-C846-ED85-BDF1F5CDFE4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0106940-4551-EED3-AED0-B81F3625B315}"/>
              </a:ext>
            </a:extLst>
          </p:cNvPr>
          <p:cNvSpPr>
            <a:spLocks noGrp="1"/>
          </p:cNvSpPr>
          <p:nvPr>
            <p:ph type="title"/>
          </p:nvPr>
        </p:nvSpPr>
        <p:spPr>
          <a:xfrm>
            <a:off x="839788" y="506092"/>
            <a:ext cx="11207348" cy="1041644"/>
          </a:xfrm>
        </p:spPr>
        <p:txBody>
          <a:bodyPr anchor="t">
            <a:normAutofit fontScale="90000"/>
          </a:bodyPr>
          <a:lstStyle/>
          <a:p>
            <a:r>
              <a:rPr lang="de-AT" b="0" dirty="0"/>
              <a:t>2.5 EXPORTE &amp; AUSSENWIRTSCHAFTSINTEGRATION</a:t>
            </a:r>
          </a:p>
        </p:txBody>
      </p:sp>
      <p:sp>
        <p:nvSpPr>
          <p:cNvPr id="3" name="Inhaltsplatzhalter 2">
            <a:extLst>
              <a:ext uri="{FF2B5EF4-FFF2-40B4-BE49-F238E27FC236}">
                <a16:creationId xmlns:a16="http://schemas.microsoft.com/office/drawing/2014/main" id="{804050D9-A1F0-9E93-513E-71EAB471694A}"/>
              </a:ext>
            </a:extLst>
          </p:cNvPr>
          <p:cNvSpPr>
            <a:spLocks noGrp="1"/>
          </p:cNvSpPr>
          <p:nvPr>
            <p:ph sz="quarter" idx="4"/>
          </p:nvPr>
        </p:nvSpPr>
        <p:spPr>
          <a:xfrm>
            <a:off x="5938886" y="1331353"/>
            <a:ext cx="5641178" cy="3983550"/>
          </a:xfrm>
        </p:spPr>
        <p:txBody>
          <a:bodyPr wrap="square">
            <a:noAutofit/>
          </a:bodyPr>
          <a:lstStyle/>
          <a:p>
            <a:pPr marL="216000">
              <a:lnSpc>
                <a:spcPct val="110000"/>
              </a:lnSpc>
              <a:spcBef>
                <a:spcPts val="600"/>
              </a:spcBef>
              <a:buFont typeface="Symbol" panose="05050102010706020507" pitchFamily="18" charset="2"/>
              <a:buChar char="-"/>
            </a:pPr>
            <a:r>
              <a:rPr lang="de-AT" sz="1400" dirty="0"/>
              <a:t>Mittlere Außenhandelsquote auf Rang 14 von 28 </a:t>
            </a:r>
            <a:r>
              <a:rPr lang="de-AT" sz="1400" b="1" dirty="0">
                <a:solidFill>
                  <a:schemeClr val="bg2">
                    <a:lumMod val="25000"/>
                  </a:schemeClr>
                </a:solidFill>
                <a:hlinkClick r:id="rId2"/>
              </a:rPr>
              <a:t>(LINK)</a:t>
            </a:r>
            <a:r>
              <a:rPr lang="de-AT" sz="1400" dirty="0"/>
              <a:t>. </a:t>
            </a:r>
          </a:p>
          <a:p>
            <a:pPr marL="216000">
              <a:lnSpc>
                <a:spcPct val="110000"/>
              </a:lnSpc>
              <a:spcBef>
                <a:spcPts val="600"/>
              </a:spcBef>
              <a:buFont typeface="Symbol" panose="05050102010706020507" pitchFamily="18" charset="2"/>
              <a:buChar char="-"/>
            </a:pPr>
            <a:r>
              <a:rPr lang="de-DE" sz="1400" dirty="0"/>
              <a:t>Hohes Niveau der exportierten Wertschöpfung pro Kopf auf Rang 3 unter 24 </a:t>
            </a:r>
            <a:r>
              <a:rPr lang="de-AT" sz="1400" b="1" dirty="0">
                <a:solidFill>
                  <a:schemeClr val="bg2">
                    <a:lumMod val="25000"/>
                  </a:schemeClr>
                </a:solidFill>
                <a:hlinkClick r:id="rId3"/>
              </a:rPr>
              <a:t>(LINK)</a:t>
            </a:r>
            <a:r>
              <a:rPr lang="de-AT" sz="1400" dirty="0"/>
              <a:t>.</a:t>
            </a:r>
          </a:p>
          <a:p>
            <a:pPr marL="216000">
              <a:lnSpc>
                <a:spcPct val="110000"/>
              </a:lnSpc>
              <a:spcBef>
                <a:spcPts val="600"/>
              </a:spcBef>
              <a:buFont typeface="Symbol" panose="05050102010706020507" pitchFamily="18" charset="2"/>
              <a:buChar char="-"/>
            </a:pPr>
            <a:r>
              <a:rPr lang="de-AT" sz="1400" dirty="0"/>
              <a:t>Hoher Anteil exportierter Wertschöpfung in der Warenherstellung</a:t>
            </a:r>
            <a:r>
              <a:rPr lang="de-DE" sz="1400" dirty="0"/>
              <a:t> auf Rang 10 unter 36 </a:t>
            </a:r>
            <a:r>
              <a:rPr lang="de-AT" sz="1400" b="1" dirty="0">
                <a:solidFill>
                  <a:schemeClr val="bg2">
                    <a:lumMod val="25000"/>
                  </a:schemeClr>
                </a:solidFill>
                <a:hlinkClick r:id="rId4"/>
              </a:rPr>
              <a:t>(LINK)</a:t>
            </a:r>
            <a:r>
              <a:rPr lang="de-AT" sz="1400" dirty="0"/>
              <a:t>.</a:t>
            </a:r>
          </a:p>
          <a:p>
            <a:pPr marL="216000">
              <a:lnSpc>
                <a:spcPct val="110000"/>
              </a:lnSpc>
              <a:spcBef>
                <a:spcPts val="600"/>
              </a:spcBef>
              <a:buFont typeface="Symbol" panose="05050102010706020507" pitchFamily="18" charset="2"/>
              <a:buChar char="-"/>
            </a:pPr>
            <a:r>
              <a:rPr lang="de-DE" sz="1400" dirty="0"/>
              <a:t>Bevölkerungsbereinigt (Ländergrößeneffekte beim Wertschöpfungsanteil) ergibt sich immer noch ein mittlerer Anteil exportierter Wertschöpfung </a:t>
            </a:r>
            <a:r>
              <a:rPr lang="de-AT" sz="1400" b="1" dirty="0">
                <a:solidFill>
                  <a:schemeClr val="bg2">
                    <a:lumMod val="25000"/>
                  </a:schemeClr>
                </a:solidFill>
                <a:hlinkClick r:id="rId5"/>
              </a:rPr>
              <a:t>(LINK)</a:t>
            </a:r>
            <a:r>
              <a:rPr lang="de-AT" sz="1400" dirty="0"/>
              <a:t>.</a:t>
            </a:r>
          </a:p>
          <a:p>
            <a:pPr marL="216000">
              <a:lnSpc>
                <a:spcPct val="110000"/>
              </a:lnSpc>
              <a:spcBef>
                <a:spcPts val="600"/>
              </a:spcBef>
              <a:buFont typeface="Symbol" panose="05050102010706020507" pitchFamily="18" charset="2"/>
              <a:buChar char="-"/>
            </a:pPr>
            <a:r>
              <a:rPr lang="de-AT" sz="1400" dirty="0"/>
              <a:t>Mittlerer Anteil von High-Tech an Exporten insgesamt auf Rang 9 unter 27 </a:t>
            </a:r>
            <a:r>
              <a:rPr lang="de-AT" sz="1400" b="1" dirty="0">
                <a:solidFill>
                  <a:schemeClr val="bg2">
                    <a:lumMod val="25000"/>
                  </a:schemeClr>
                </a:solidFill>
                <a:hlinkClick r:id="rId6"/>
              </a:rPr>
              <a:t>(LINK)</a:t>
            </a:r>
            <a:r>
              <a:rPr lang="de-AT" sz="1400" dirty="0"/>
              <a:t>.</a:t>
            </a:r>
          </a:p>
          <a:p>
            <a:pPr marL="216000">
              <a:lnSpc>
                <a:spcPct val="110000"/>
              </a:lnSpc>
              <a:spcBef>
                <a:spcPts val="600"/>
              </a:spcBef>
              <a:buFont typeface="Symbol" panose="05050102010706020507" pitchFamily="18" charset="2"/>
              <a:buChar char="-"/>
            </a:pPr>
            <a:r>
              <a:rPr lang="de-AT" sz="1400" dirty="0"/>
              <a:t>Hoher kompetitiver Vorteil der Industrie gemessen an RCA bei Wertschöpfungsexporten mit Rang 7 unter 32 </a:t>
            </a:r>
            <a:r>
              <a:rPr lang="de-AT" sz="1400" b="1" dirty="0">
                <a:solidFill>
                  <a:schemeClr val="bg2">
                    <a:lumMod val="25000"/>
                  </a:schemeClr>
                </a:solidFill>
                <a:hlinkClick r:id="rId7"/>
              </a:rPr>
              <a:t>(LINK)</a:t>
            </a:r>
            <a:r>
              <a:rPr lang="de-AT" sz="1400" dirty="0"/>
              <a:t>.</a:t>
            </a:r>
          </a:p>
        </p:txBody>
      </p:sp>
      <p:sp>
        <p:nvSpPr>
          <p:cNvPr id="8" name="Textplatzhalter 7">
            <a:extLst>
              <a:ext uri="{FF2B5EF4-FFF2-40B4-BE49-F238E27FC236}">
                <a16:creationId xmlns:a16="http://schemas.microsoft.com/office/drawing/2014/main" id="{ACACE9FD-209F-DCF6-D252-42112D95D083}"/>
              </a:ext>
            </a:extLst>
          </p:cNvPr>
          <p:cNvSpPr>
            <a:spLocks noGrp="1"/>
          </p:cNvSpPr>
          <p:nvPr>
            <p:ph type="body" sz="quarter" idx="13"/>
          </p:nvPr>
        </p:nvSpPr>
        <p:spPr/>
        <p:txBody>
          <a:bodyPr/>
          <a:lstStyle/>
          <a:p>
            <a:pPr>
              <a:lnSpc>
                <a:spcPct val="100000"/>
              </a:lnSpc>
            </a:pPr>
            <a:r>
              <a:rPr lang="de-AT" dirty="0">
                <a:solidFill>
                  <a:schemeClr val="bg1"/>
                </a:solidFill>
              </a:rPr>
              <a:t>Hoher Wertschöpfungsexport der Industrie und starke Spezialisierung!</a:t>
            </a:r>
          </a:p>
        </p:txBody>
      </p:sp>
      <p:sp>
        <p:nvSpPr>
          <p:cNvPr id="5" name="Foliennummernplatzhalter 3">
            <a:extLst>
              <a:ext uri="{FF2B5EF4-FFF2-40B4-BE49-F238E27FC236}">
                <a16:creationId xmlns:a16="http://schemas.microsoft.com/office/drawing/2014/main" id="{D95F6848-5E4D-043A-344F-FFABA38BEE30}"/>
              </a:ext>
            </a:extLst>
          </p:cNvPr>
          <p:cNvSpPr txBox="1">
            <a:spLocks/>
          </p:cNvSpPr>
          <p:nvPr/>
        </p:nvSpPr>
        <p:spPr>
          <a:xfrm>
            <a:off x="11353800" y="6323672"/>
            <a:ext cx="693336" cy="293133"/>
          </a:xfrm>
          <a:prstGeom prst="rect">
            <a:avLst/>
          </a:prstGeom>
        </p:spPr>
        <p:txBody>
          <a:bodyPr vert="horz" lIns="91440" tIns="45720" rIns="91440" bIns="45720" rtlCol="0" anchor="ctr">
            <a:normAutofit/>
          </a:bodyPr>
          <a:lstStyle>
            <a:lvl1pPr marL="228600" indent="-228600" algn="r" defTabSz="914400" rtl="0" eaLnBrk="1" latinLnBrk="0" hangingPunct="1">
              <a:lnSpc>
                <a:spcPct val="90000"/>
              </a:lnSpc>
              <a:spcBef>
                <a:spcPts val="1000"/>
              </a:spcBef>
              <a:buFont typeface="Arial" panose="020B0604020202020204" pitchFamily="34" charset="0"/>
              <a:buChar char="–"/>
              <a:defRPr sz="1200" b="0" i="0" kern="1200">
                <a:solidFill>
                  <a:schemeClr val="tx1">
                    <a:tint val="75000"/>
                  </a:schemeClr>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Wingdings" panose="05000000000000000000" pitchFamily="2" charset="2"/>
              <a:buChar char="§"/>
              <a:defRPr sz="2000" b="0" i="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_"/>
              <a:defRPr sz="2000" b="0" i="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Courier New" panose="02070309020205020404" pitchFamily="49" charset="0"/>
              <a:buChar char="o"/>
              <a:defRPr sz="2000" b="0" i="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fld id="{59C4F3FA-A2F1-9148-970C-1E5A4D250138}" type="slidenum">
              <a:rPr lang="de-DE" smtClean="0"/>
              <a:pPr marL="0" indent="0">
                <a:buNone/>
              </a:pPr>
              <a:t>20</a:t>
            </a:fld>
            <a:endParaRPr lang="de-DE" dirty="0"/>
          </a:p>
        </p:txBody>
      </p:sp>
      <p:grpSp>
        <p:nvGrpSpPr>
          <p:cNvPr id="4" name="Gruppieren 3">
            <a:extLst>
              <a:ext uri="{FF2B5EF4-FFF2-40B4-BE49-F238E27FC236}">
                <a16:creationId xmlns:a16="http://schemas.microsoft.com/office/drawing/2014/main" id="{2A1617C5-6ECF-14B1-8241-1408C79F8B0A}"/>
              </a:ext>
            </a:extLst>
          </p:cNvPr>
          <p:cNvGrpSpPr/>
          <p:nvPr/>
        </p:nvGrpSpPr>
        <p:grpSpPr>
          <a:xfrm>
            <a:off x="8482544" y="4875164"/>
            <a:ext cx="3502065" cy="1003464"/>
            <a:chOff x="8482544" y="4875164"/>
            <a:chExt cx="3502065" cy="1003464"/>
          </a:xfrm>
        </p:grpSpPr>
        <p:sp>
          <p:nvSpPr>
            <p:cNvPr id="9" name="Shape 820">
              <a:extLst>
                <a:ext uri="{FF2B5EF4-FFF2-40B4-BE49-F238E27FC236}">
                  <a16:creationId xmlns:a16="http://schemas.microsoft.com/office/drawing/2014/main" id="{16FD76CA-EAB3-4488-2D7B-A4F370791D3F}"/>
                </a:ext>
              </a:extLst>
            </p:cNvPr>
            <p:cNvSpPr>
              <a:spLocks noChangeAspect="1"/>
            </p:cNvSpPr>
            <p:nvPr/>
          </p:nvSpPr>
          <p:spPr>
            <a:xfrm>
              <a:off x="9115719" y="4875164"/>
              <a:ext cx="2868890" cy="1003464"/>
            </a:xfrm>
            <a:custGeom>
              <a:avLst/>
              <a:gdLst>
                <a:gd name="connsiteX0" fmla="*/ 0 w 2868890"/>
                <a:gd name="connsiteY0" fmla="*/ 501732 h 1003464"/>
                <a:gd name="connsiteX1" fmla="*/ 501732 w 2868890"/>
                <a:gd name="connsiteY1" fmla="*/ 0 h 1003464"/>
                <a:gd name="connsiteX2" fmla="*/ 1160849 w 2868890"/>
                <a:gd name="connsiteY2" fmla="*/ 0 h 1003464"/>
                <a:gd name="connsiteX3" fmla="*/ 1819966 w 2868890"/>
                <a:gd name="connsiteY3" fmla="*/ 0 h 1003464"/>
                <a:gd name="connsiteX4" fmla="*/ 2367158 w 2868890"/>
                <a:gd name="connsiteY4" fmla="*/ 0 h 1003464"/>
                <a:gd name="connsiteX5" fmla="*/ 2868890 w 2868890"/>
                <a:gd name="connsiteY5" fmla="*/ 501732 h 1003464"/>
                <a:gd name="connsiteX6" fmla="*/ 2868890 w 2868890"/>
                <a:gd name="connsiteY6" fmla="*/ 501732 h 1003464"/>
                <a:gd name="connsiteX7" fmla="*/ 2367158 w 2868890"/>
                <a:gd name="connsiteY7" fmla="*/ 1003464 h 1003464"/>
                <a:gd name="connsiteX8" fmla="*/ 1801312 w 2868890"/>
                <a:gd name="connsiteY8" fmla="*/ 1003464 h 1003464"/>
                <a:gd name="connsiteX9" fmla="*/ 1142195 w 2868890"/>
                <a:gd name="connsiteY9" fmla="*/ 1003464 h 1003464"/>
                <a:gd name="connsiteX10" fmla="*/ 501732 w 2868890"/>
                <a:gd name="connsiteY10" fmla="*/ 1003464 h 1003464"/>
                <a:gd name="connsiteX11" fmla="*/ 0 w 2868890"/>
                <a:gd name="connsiteY11" fmla="*/ 501732 h 1003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868890" h="1003464" fill="none" extrusionOk="0">
                  <a:moveTo>
                    <a:pt x="0" y="501732"/>
                  </a:moveTo>
                  <a:cubicBezTo>
                    <a:pt x="6215" y="288997"/>
                    <a:pt x="231812" y="11058"/>
                    <a:pt x="501732" y="0"/>
                  </a:cubicBezTo>
                  <a:cubicBezTo>
                    <a:pt x="650431" y="-28878"/>
                    <a:pt x="914994" y="667"/>
                    <a:pt x="1160849" y="0"/>
                  </a:cubicBezTo>
                  <a:cubicBezTo>
                    <a:pt x="1406704" y="-667"/>
                    <a:pt x="1627883" y="11921"/>
                    <a:pt x="1819966" y="0"/>
                  </a:cubicBezTo>
                  <a:cubicBezTo>
                    <a:pt x="2012049" y="-11921"/>
                    <a:pt x="2190284" y="-9512"/>
                    <a:pt x="2367158" y="0"/>
                  </a:cubicBezTo>
                  <a:cubicBezTo>
                    <a:pt x="2636483" y="-11622"/>
                    <a:pt x="2857975" y="265722"/>
                    <a:pt x="2868890" y="501732"/>
                  </a:cubicBezTo>
                  <a:lnTo>
                    <a:pt x="2868890" y="501732"/>
                  </a:lnTo>
                  <a:cubicBezTo>
                    <a:pt x="2849530" y="720591"/>
                    <a:pt x="2685393" y="995107"/>
                    <a:pt x="2367158" y="1003464"/>
                  </a:cubicBezTo>
                  <a:cubicBezTo>
                    <a:pt x="2126761" y="1030850"/>
                    <a:pt x="2077661" y="1022599"/>
                    <a:pt x="1801312" y="1003464"/>
                  </a:cubicBezTo>
                  <a:cubicBezTo>
                    <a:pt x="1524963" y="984329"/>
                    <a:pt x="1390571" y="973211"/>
                    <a:pt x="1142195" y="1003464"/>
                  </a:cubicBezTo>
                  <a:cubicBezTo>
                    <a:pt x="893819" y="1033717"/>
                    <a:pt x="806609" y="1028920"/>
                    <a:pt x="501732" y="1003464"/>
                  </a:cubicBezTo>
                  <a:cubicBezTo>
                    <a:pt x="238326" y="1030577"/>
                    <a:pt x="-15329" y="786915"/>
                    <a:pt x="0" y="501732"/>
                  </a:cubicBezTo>
                  <a:close/>
                </a:path>
                <a:path w="2868890" h="1003464" stroke="0" extrusionOk="0">
                  <a:moveTo>
                    <a:pt x="0" y="501732"/>
                  </a:moveTo>
                  <a:cubicBezTo>
                    <a:pt x="-32368" y="204667"/>
                    <a:pt x="167310" y="21514"/>
                    <a:pt x="501732" y="0"/>
                  </a:cubicBezTo>
                  <a:cubicBezTo>
                    <a:pt x="660707" y="26612"/>
                    <a:pt x="966614" y="-22629"/>
                    <a:pt x="1160849" y="0"/>
                  </a:cubicBezTo>
                  <a:cubicBezTo>
                    <a:pt x="1355084" y="22629"/>
                    <a:pt x="1485853" y="13058"/>
                    <a:pt x="1764004" y="0"/>
                  </a:cubicBezTo>
                  <a:cubicBezTo>
                    <a:pt x="2042156" y="-13058"/>
                    <a:pt x="2079509" y="-1080"/>
                    <a:pt x="2367158" y="0"/>
                  </a:cubicBezTo>
                  <a:cubicBezTo>
                    <a:pt x="2627176" y="-55017"/>
                    <a:pt x="2876633" y="195980"/>
                    <a:pt x="2868890" y="501732"/>
                  </a:cubicBezTo>
                  <a:lnTo>
                    <a:pt x="2868890" y="501732"/>
                  </a:lnTo>
                  <a:cubicBezTo>
                    <a:pt x="2813193" y="742311"/>
                    <a:pt x="2670292" y="961095"/>
                    <a:pt x="2367158" y="1003464"/>
                  </a:cubicBezTo>
                  <a:cubicBezTo>
                    <a:pt x="2209023" y="998299"/>
                    <a:pt x="2026256" y="1022495"/>
                    <a:pt x="1708041" y="1003464"/>
                  </a:cubicBezTo>
                  <a:cubicBezTo>
                    <a:pt x="1389826" y="984433"/>
                    <a:pt x="1300256" y="992639"/>
                    <a:pt x="1123541" y="1003464"/>
                  </a:cubicBezTo>
                  <a:cubicBezTo>
                    <a:pt x="946826" y="1014289"/>
                    <a:pt x="639879" y="986645"/>
                    <a:pt x="501732" y="1003464"/>
                  </a:cubicBezTo>
                  <a:cubicBezTo>
                    <a:pt x="261025" y="1033226"/>
                    <a:pt x="26027" y="817574"/>
                    <a:pt x="0" y="501732"/>
                  </a:cubicBezTo>
                  <a:close/>
                </a:path>
              </a:pathLst>
            </a:custGeom>
            <a:solidFill>
              <a:schemeClr val="bg2">
                <a:lumMod val="25000"/>
              </a:schemeClr>
            </a:solidFill>
            <a:ln w="12700">
              <a:solidFill>
                <a:schemeClr val="tx1"/>
              </a:solidFill>
              <a:miter lim="400000"/>
              <a:extLst>
                <a:ext uri="{C807C97D-BFC1-408E-A445-0C87EB9F89A2}">
                  <ask:lineSketchStyleProps xmlns:ask="http://schemas.microsoft.com/office/drawing/2018/sketchyshapes" sd="1219033472">
                    <a:prstGeom prst="roundRect">
                      <a:avLst>
                        <a:gd name="adj" fmla="val 50000"/>
                      </a:avLst>
                    </a:prstGeom>
                    <ask:type>
                      <ask:lineSketchFreehand/>
                    </ask:type>
                  </ask:lineSketchStyleProps>
                </a:ext>
              </a:extLst>
            </a:ln>
          </p:spPr>
          <p:txBody>
            <a:bodyPr lIns="71437" tIns="71437" rIns="71437" bIns="71437" anchor="ctr"/>
            <a:lstStyle/>
            <a:p>
              <a:pPr>
                <a:defRPr sz="3200">
                  <a:solidFill>
                    <a:srgbClr val="FFFFFF"/>
                  </a:solidFill>
                </a:defRPr>
              </a:pPr>
              <a:endParaRPr dirty="0"/>
            </a:p>
          </p:txBody>
        </p:sp>
        <p:sp>
          <p:nvSpPr>
            <p:cNvPr id="10" name="Textplatzhalter 13">
              <a:extLst>
                <a:ext uri="{FF2B5EF4-FFF2-40B4-BE49-F238E27FC236}">
                  <a16:creationId xmlns:a16="http://schemas.microsoft.com/office/drawing/2014/main" id="{7243F5DF-F26E-98E2-EDFB-8CC5C99E2A00}"/>
                </a:ext>
              </a:extLst>
            </p:cNvPr>
            <p:cNvSpPr txBox="1">
              <a:spLocks/>
            </p:cNvSpPr>
            <p:nvPr/>
          </p:nvSpPr>
          <p:spPr>
            <a:xfrm>
              <a:off x="8482544" y="5118756"/>
              <a:ext cx="2270324" cy="630719"/>
            </a:xfrm>
            <a:prstGeom prst="rect">
              <a:avLst/>
            </a:prstGeom>
          </p:spPr>
          <p:txBody>
            <a:bodyPr anchor="ctr">
              <a:noAutofit/>
            </a:bodyPr>
            <a:lstStyle>
              <a:lvl1pPr marL="0" indent="0" algn="l" defTabSz="914400" rtl="0" eaLnBrk="1" latinLnBrk="0" hangingPunct="1">
                <a:lnSpc>
                  <a:spcPts val="2200"/>
                </a:lnSpc>
                <a:spcBef>
                  <a:spcPts val="0"/>
                </a:spcBef>
                <a:buFont typeface="Arial" panose="020B0604020202020204" pitchFamily="34" charset="0"/>
                <a:buNone/>
                <a:defRPr sz="2000" b="0" i="0" kern="1200">
                  <a:solidFill>
                    <a:schemeClr val="bg2"/>
                  </a:solidFill>
                  <a:latin typeface="Segoe UI" panose="020B0502040204020203" pitchFamily="34" charset="0"/>
                  <a:ea typeface="+mn-ea"/>
                  <a:cs typeface="Segoe UI" panose="020B0502040204020203" pitchFamily="34" charset="0"/>
                </a:defRPr>
              </a:lvl1pPr>
              <a:lvl2pPr marL="457200" indent="0" algn="l" defTabSz="914400" rtl="0" eaLnBrk="1" latinLnBrk="0" hangingPunct="1">
                <a:lnSpc>
                  <a:spcPct val="90000"/>
                </a:lnSpc>
                <a:spcBef>
                  <a:spcPts val="500"/>
                </a:spcBef>
                <a:buFont typeface="Wingdings" panose="05000000000000000000" pitchFamily="2" charset="2"/>
                <a:buNone/>
                <a:defRPr sz="1800" b="0" i="0" kern="1200">
                  <a:solidFill>
                    <a:schemeClr val="bg2"/>
                  </a:solidFill>
                  <a:latin typeface="Segoe UI" panose="020B0502040204020203" pitchFamily="34" charset="0"/>
                  <a:ea typeface="+mn-ea"/>
                  <a:cs typeface="Segoe UI" panose="020B0502040204020203"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600" b="0" i="0" kern="1200">
                  <a:solidFill>
                    <a:schemeClr val="bg2"/>
                  </a:solidFill>
                  <a:latin typeface="Segoe UI" panose="020B0502040204020203" pitchFamily="34" charset="0"/>
                  <a:ea typeface="+mn-ea"/>
                  <a:cs typeface="Segoe UI" panose="020B0502040204020203"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400" b="0" i="0" kern="1200">
                  <a:solidFill>
                    <a:schemeClr val="bg2"/>
                  </a:solidFill>
                  <a:latin typeface="Segoe UI" panose="020B0502040204020203" pitchFamily="34" charset="0"/>
                  <a:ea typeface="+mn-ea"/>
                  <a:cs typeface="Segoe UI" panose="020B0502040204020203" pitchFamily="34" charset="0"/>
                </a:defRPr>
              </a:lvl4pPr>
              <a:lvl5pPr marL="1828800" indent="0" algn="l" defTabSz="914400" rtl="0" eaLnBrk="1" latinLnBrk="0" hangingPunct="1">
                <a:lnSpc>
                  <a:spcPct val="90000"/>
                </a:lnSpc>
                <a:spcBef>
                  <a:spcPts val="500"/>
                </a:spcBef>
                <a:buFont typeface="Courier New" panose="02070309020205020404" pitchFamily="49" charset="0"/>
                <a:buNone/>
                <a:defRPr sz="1400" b="0" i="0" kern="1200">
                  <a:solidFill>
                    <a:schemeClr val="bg2"/>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de-DE" sz="2600" dirty="0"/>
                <a:t>Note 3</a:t>
              </a:r>
            </a:p>
          </p:txBody>
        </p:sp>
        <p:pic>
          <p:nvPicPr>
            <p:cNvPr id="11" name="Grafik 10" descr="Bleistift">
              <a:extLst>
                <a:ext uri="{FF2B5EF4-FFF2-40B4-BE49-F238E27FC236}">
                  <a16:creationId xmlns:a16="http://schemas.microsoft.com/office/drawing/2014/main" id="{E1670EB2-7D75-0DBB-C54B-F759FDA305FD}"/>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0784264" y="5059606"/>
              <a:ext cx="619676" cy="619676"/>
            </a:xfrm>
            <a:prstGeom prst="rect">
              <a:avLst/>
            </a:prstGeom>
          </p:spPr>
        </p:pic>
      </p:grpSp>
      <p:graphicFrame>
        <p:nvGraphicFramePr>
          <p:cNvPr id="14" name="Tabelle 6">
            <a:extLst>
              <a:ext uri="{FF2B5EF4-FFF2-40B4-BE49-F238E27FC236}">
                <a16:creationId xmlns:a16="http://schemas.microsoft.com/office/drawing/2014/main" id="{88278874-3EFB-CBC6-A4F6-E0C0DCDFED77}"/>
              </a:ext>
            </a:extLst>
          </p:cNvPr>
          <p:cNvGraphicFramePr>
            <a:graphicFrameLocks/>
          </p:cNvGraphicFramePr>
          <p:nvPr>
            <p:extLst>
              <p:ext uri="{D42A27DB-BD31-4B8C-83A1-F6EECF244321}">
                <p14:modId xmlns:p14="http://schemas.microsoft.com/office/powerpoint/2010/main" val="1552458617"/>
              </p:ext>
            </p:extLst>
          </p:nvPr>
        </p:nvGraphicFramePr>
        <p:xfrm>
          <a:off x="723900" y="1292469"/>
          <a:ext cx="5114925" cy="3060116"/>
        </p:xfrm>
        <a:graphic>
          <a:graphicData uri="http://schemas.openxmlformats.org/drawingml/2006/table">
            <a:tbl>
              <a:tblPr firstRow="1" bandRow="1">
                <a:tableStyleId>{21E4AEA4-8DFA-4A89-87EB-49C32662AFE0}</a:tableStyleId>
              </a:tblPr>
              <a:tblGrid>
                <a:gridCol w="660466">
                  <a:extLst>
                    <a:ext uri="{9D8B030D-6E8A-4147-A177-3AD203B41FA5}">
                      <a16:colId xmlns:a16="http://schemas.microsoft.com/office/drawing/2014/main" val="2164763677"/>
                    </a:ext>
                  </a:extLst>
                </a:gridCol>
                <a:gridCol w="3618633">
                  <a:extLst>
                    <a:ext uri="{9D8B030D-6E8A-4147-A177-3AD203B41FA5}">
                      <a16:colId xmlns:a16="http://schemas.microsoft.com/office/drawing/2014/main" val="2786846314"/>
                    </a:ext>
                  </a:extLst>
                </a:gridCol>
                <a:gridCol w="835826">
                  <a:extLst>
                    <a:ext uri="{9D8B030D-6E8A-4147-A177-3AD203B41FA5}">
                      <a16:colId xmlns:a16="http://schemas.microsoft.com/office/drawing/2014/main" val="1672731914"/>
                    </a:ext>
                  </a:extLst>
                </a:gridCol>
              </a:tblGrid>
              <a:tr h="376409">
                <a:tc>
                  <a:txBody>
                    <a:bodyPr/>
                    <a:lstStyle/>
                    <a:p>
                      <a:endParaRPr lang="de-AT" sz="1400" dirty="0"/>
                    </a:p>
                  </a:txBody>
                  <a:tcPr marL="89373" marR="89373">
                    <a:solidFill>
                      <a:schemeClr val="bg2">
                        <a:lumMod val="25000"/>
                      </a:schemeClr>
                    </a:solidFill>
                  </a:tcPr>
                </a:tc>
                <a:tc>
                  <a:txBody>
                    <a:bodyPr/>
                    <a:lstStyle/>
                    <a:p>
                      <a:r>
                        <a:rPr lang="de-AT" sz="1400" dirty="0"/>
                        <a:t>Indikator</a:t>
                      </a:r>
                    </a:p>
                  </a:txBody>
                  <a:tcPr marL="89373" marR="89373">
                    <a:solidFill>
                      <a:schemeClr val="bg2">
                        <a:lumMod val="25000"/>
                      </a:schemeClr>
                    </a:solidFill>
                  </a:tcPr>
                </a:tc>
                <a:tc>
                  <a:txBody>
                    <a:bodyPr/>
                    <a:lstStyle/>
                    <a:p>
                      <a:pPr algn="ctr"/>
                      <a:r>
                        <a:rPr lang="de-AT" sz="1400" dirty="0"/>
                        <a:t>Note</a:t>
                      </a:r>
                    </a:p>
                  </a:txBody>
                  <a:tcPr marL="89373" marR="89373">
                    <a:solidFill>
                      <a:schemeClr val="bg2">
                        <a:lumMod val="25000"/>
                      </a:schemeClr>
                    </a:solidFill>
                  </a:tcPr>
                </a:tc>
                <a:extLst>
                  <a:ext uri="{0D108BD9-81ED-4DB2-BD59-A6C34878D82A}">
                    <a16:rowId xmlns:a16="http://schemas.microsoft.com/office/drawing/2014/main" val="252101811"/>
                  </a:ext>
                </a:extLst>
              </a:tr>
              <a:tr h="376409">
                <a:tc>
                  <a:txBody>
                    <a:bodyPr/>
                    <a:lstStyle/>
                    <a:p>
                      <a:r>
                        <a:rPr lang="de-AT" sz="1400" dirty="0"/>
                        <a:t>2.5.1</a:t>
                      </a:r>
                    </a:p>
                  </a:txBody>
                  <a:tcPr marL="89373" marR="89373" anchor="ctr"/>
                </a:tc>
                <a:tc>
                  <a:txBody>
                    <a:bodyPr/>
                    <a:lstStyle/>
                    <a:p>
                      <a:r>
                        <a:rPr lang="de-AT" sz="1400" kern="1200" dirty="0">
                          <a:solidFill>
                            <a:schemeClr val="dk1"/>
                          </a:solidFill>
                          <a:effectLst/>
                          <a:latin typeface="+mn-lt"/>
                          <a:ea typeface="+mn-ea"/>
                          <a:cs typeface="+mn-cs"/>
                        </a:rPr>
                        <a:t>Außenhandelsquote</a:t>
                      </a:r>
                      <a:endParaRPr lang="de-AT" sz="1400" dirty="0"/>
                    </a:p>
                  </a:txBody>
                  <a:tcPr marL="89373" marR="89373" anchor="ctr"/>
                </a:tc>
                <a:tc>
                  <a:txBody>
                    <a:bodyPr/>
                    <a:lstStyle/>
                    <a:p>
                      <a:pPr algn="ctr"/>
                      <a:r>
                        <a:rPr lang="de-DE" sz="1400" dirty="0"/>
                        <a:t>3</a:t>
                      </a:r>
                      <a:endParaRPr lang="de-AT" sz="1400" dirty="0"/>
                    </a:p>
                  </a:txBody>
                  <a:tcPr marL="89373" marR="89373" anchor="ctr"/>
                </a:tc>
                <a:extLst>
                  <a:ext uri="{0D108BD9-81ED-4DB2-BD59-A6C34878D82A}">
                    <a16:rowId xmlns:a16="http://schemas.microsoft.com/office/drawing/2014/main" val="3555122077"/>
                  </a:ext>
                </a:extLst>
              </a:tr>
              <a:tr h="376409">
                <a:tc>
                  <a:txBody>
                    <a:bodyPr/>
                    <a:lstStyle/>
                    <a:p>
                      <a:r>
                        <a:rPr lang="de-AT" sz="1400" dirty="0"/>
                        <a:t>2.5.2</a:t>
                      </a:r>
                    </a:p>
                  </a:txBody>
                  <a:tcPr marL="89373" marR="89373" anchor="ctr"/>
                </a:tc>
                <a:tc>
                  <a:txBody>
                    <a:bodyPr/>
                    <a:lstStyle/>
                    <a:p>
                      <a:r>
                        <a:rPr lang="de-DE" sz="1400" dirty="0"/>
                        <a:t>Exportierte Wertschöpfung der Warenherstellung pro Kopf</a:t>
                      </a:r>
                      <a:endParaRPr lang="de-AT" sz="1400" dirty="0"/>
                    </a:p>
                  </a:txBody>
                  <a:tcPr marL="89373" marR="89373" anchor="ctr"/>
                </a:tc>
                <a:tc>
                  <a:txBody>
                    <a:bodyPr/>
                    <a:lstStyle/>
                    <a:p>
                      <a:pPr algn="ctr"/>
                      <a:r>
                        <a:rPr lang="de-DE" sz="1400" dirty="0"/>
                        <a:t>2</a:t>
                      </a:r>
                      <a:endParaRPr lang="de-AT" sz="1400" dirty="0"/>
                    </a:p>
                  </a:txBody>
                  <a:tcPr marL="89373" marR="89373" anchor="ctr"/>
                </a:tc>
                <a:extLst>
                  <a:ext uri="{0D108BD9-81ED-4DB2-BD59-A6C34878D82A}">
                    <a16:rowId xmlns:a16="http://schemas.microsoft.com/office/drawing/2014/main" val="2838446498"/>
                  </a:ext>
                </a:extLst>
              </a:tr>
              <a:tr h="376409">
                <a:tc>
                  <a:txBody>
                    <a:bodyPr/>
                    <a:lstStyle/>
                    <a:p>
                      <a:r>
                        <a:rPr lang="de-AT" sz="1400" dirty="0"/>
                        <a:t>2.5.3</a:t>
                      </a:r>
                    </a:p>
                  </a:txBody>
                  <a:tcPr marL="89373" marR="89373" anchor="ctr"/>
                </a:tc>
                <a:tc>
                  <a:txBody>
                    <a:bodyPr/>
                    <a:lstStyle/>
                    <a:p>
                      <a:r>
                        <a:rPr lang="de-AT" sz="1400" dirty="0"/>
                        <a:t>Exportierter Wertschöpfungsanteil der Warenherstellung</a:t>
                      </a:r>
                    </a:p>
                  </a:txBody>
                  <a:tcPr marL="89373" marR="89373" anchor="ctr"/>
                </a:tc>
                <a:tc>
                  <a:txBody>
                    <a:bodyPr/>
                    <a:lstStyle/>
                    <a:p>
                      <a:pPr algn="ctr"/>
                      <a:r>
                        <a:rPr lang="de-DE" sz="1400" dirty="0"/>
                        <a:t>2</a:t>
                      </a:r>
                      <a:endParaRPr lang="de-AT" sz="1400" dirty="0"/>
                    </a:p>
                  </a:txBody>
                  <a:tcPr marL="89373" marR="89373" anchor="ctr"/>
                </a:tc>
                <a:extLst>
                  <a:ext uri="{0D108BD9-81ED-4DB2-BD59-A6C34878D82A}">
                    <a16:rowId xmlns:a16="http://schemas.microsoft.com/office/drawing/2014/main" val="3813511555"/>
                  </a:ext>
                </a:extLst>
              </a:tr>
              <a:tr h="376409">
                <a:tc>
                  <a:txBody>
                    <a:bodyPr/>
                    <a:lstStyle/>
                    <a:p>
                      <a:r>
                        <a:rPr lang="de-AT" sz="1400" dirty="0"/>
                        <a:t>2.5.4</a:t>
                      </a:r>
                    </a:p>
                  </a:txBody>
                  <a:tcPr marL="89373" marR="89373" anchor="ctr"/>
                </a:tc>
                <a:tc>
                  <a:txBody>
                    <a:bodyPr/>
                    <a:lstStyle/>
                    <a:p>
                      <a:r>
                        <a:rPr lang="de-AT" sz="1400" kern="1200" dirty="0">
                          <a:solidFill>
                            <a:schemeClr val="dk1"/>
                          </a:solidFill>
                          <a:effectLst/>
                          <a:latin typeface="+mn-lt"/>
                          <a:ea typeface="+mn-ea"/>
                          <a:cs typeface="+mn-cs"/>
                        </a:rPr>
                        <a:t>Exportierter Wertschöpfungsanteil der Warenherstellung, bereinigt</a:t>
                      </a:r>
                      <a:endParaRPr lang="de-AT" sz="1400" dirty="0"/>
                    </a:p>
                  </a:txBody>
                  <a:tcPr marL="89373" marR="89373" anchor="ctr"/>
                </a:tc>
                <a:tc>
                  <a:txBody>
                    <a:bodyPr/>
                    <a:lstStyle/>
                    <a:p>
                      <a:pPr algn="ctr"/>
                      <a:r>
                        <a:rPr lang="de-DE" sz="1400" dirty="0"/>
                        <a:t>3</a:t>
                      </a:r>
                      <a:endParaRPr lang="de-AT" sz="1400" dirty="0"/>
                    </a:p>
                  </a:txBody>
                  <a:tcPr marL="89373" marR="89373" anchor="ctr"/>
                </a:tc>
                <a:extLst>
                  <a:ext uri="{0D108BD9-81ED-4DB2-BD59-A6C34878D82A}">
                    <a16:rowId xmlns:a16="http://schemas.microsoft.com/office/drawing/2014/main" val="104170985"/>
                  </a:ext>
                </a:extLst>
              </a:tr>
              <a:tr h="376409">
                <a:tc>
                  <a:txBody>
                    <a:bodyPr/>
                    <a:lstStyle/>
                    <a:p>
                      <a:r>
                        <a:rPr lang="de-AT" sz="1400" dirty="0"/>
                        <a:t>2.5.5</a:t>
                      </a:r>
                    </a:p>
                  </a:txBody>
                  <a:tcPr marL="89373" marR="89373" anchor="ctr"/>
                </a:tc>
                <a:tc>
                  <a:txBody>
                    <a:bodyPr/>
                    <a:lstStyle/>
                    <a:p>
                      <a:r>
                        <a:rPr lang="de-AT" sz="1400" dirty="0"/>
                        <a:t>High-Tech Exporte</a:t>
                      </a:r>
                    </a:p>
                  </a:txBody>
                  <a:tcPr marL="89373" marR="89373" anchor="ctr"/>
                </a:tc>
                <a:tc>
                  <a:txBody>
                    <a:bodyPr/>
                    <a:lstStyle/>
                    <a:p>
                      <a:pPr algn="ctr"/>
                      <a:r>
                        <a:rPr lang="de-DE" sz="1400" dirty="0"/>
                        <a:t>3</a:t>
                      </a:r>
                      <a:endParaRPr lang="de-AT" sz="1400" dirty="0"/>
                    </a:p>
                  </a:txBody>
                  <a:tcPr marL="89373" marR="89373" anchor="ctr"/>
                </a:tc>
                <a:extLst>
                  <a:ext uri="{0D108BD9-81ED-4DB2-BD59-A6C34878D82A}">
                    <a16:rowId xmlns:a16="http://schemas.microsoft.com/office/drawing/2014/main" val="1025643177"/>
                  </a:ext>
                </a:extLst>
              </a:tr>
              <a:tr h="376409">
                <a:tc>
                  <a:txBody>
                    <a:bodyPr/>
                    <a:lstStyle/>
                    <a:p>
                      <a:r>
                        <a:rPr lang="de-DE" sz="1400" dirty="0"/>
                        <a:t>2.5.6</a:t>
                      </a:r>
                      <a:endParaRPr lang="de-AT" sz="1400" dirty="0"/>
                    </a:p>
                  </a:txBody>
                  <a:tcPr marL="89373" marR="89373" anchor="ctr"/>
                </a:tc>
                <a:tc>
                  <a:txBody>
                    <a:bodyPr/>
                    <a:lstStyle/>
                    <a:p>
                      <a:r>
                        <a:rPr lang="de-AT" sz="1400" dirty="0"/>
                        <a:t>RCA der Warenherstellung</a:t>
                      </a:r>
                    </a:p>
                  </a:txBody>
                  <a:tcPr marL="89373" marR="89373" anchor="ctr"/>
                </a:tc>
                <a:tc>
                  <a:txBody>
                    <a:bodyPr/>
                    <a:lstStyle/>
                    <a:p>
                      <a:pPr algn="ctr"/>
                      <a:r>
                        <a:rPr lang="de-DE" sz="1400" dirty="0"/>
                        <a:t>2</a:t>
                      </a:r>
                      <a:endParaRPr lang="de-AT" sz="1400" dirty="0"/>
                    </a:p>
                  </a:txBody>
                  <a:tcPr marL="89373" marR="89373" anchor="ctr"/>
                </a:tc>
                <a:extLst>
                  <a:ext uri="{0D108BD9-81ED-4DB2-BD59-A6C34878D82A}">
                    <a16:rowId xmlns:a16="http://schemas.microsoft.com/office/drawing/2014/main" val="2424732715"/>
                  </a:ext>
                </a:extLst>
              </a:tr>
            </a:tbl>
          </a:graphicData>
        </a:graphic>
      </p:graphicFrame>
      <p:sp>
        <p:nvSpPr>
          <p:cNvPr id="18" name="Foliennummernplatzhalter 17">
            <a:extLst>
              <a:ext uri="{FF2B5EF4-FFF2-40B4-BE49-F238E27FC236}">
                <a16:creationId xmlns:a16="http://schemas.microsoft.com/office/drawing/2014/main" id="{B3DE154B-49B1-F3EA-66C3-8F8F22F25D28}"/>
              </a:ext>
            </a:extLst>
          </p:cNvPr>
          <p:cNvSpPr>
            <a:spLocks noGrp="1"/>
          </p:cNvSpPr>
          <p:nvPr>
            <p:ph type="sldNum" sz="quarter" idx="14"/>
          </p:nvPr>
        </p:nvSpPr>
        <p:spPr/>
        <p:txBody>
          <a:bodyPr/>
          <a:lstStyle/>
          <a:p>
            <a:fld id="{59C4F3FA-A2F1-9148-970C-1E5A4D250138}" type="slidenum">
              <a:rPr lang="de-DE" smtClean="0"/>
              <a:pPr/>
              <a:t>20</a:t>
            </a:fld>
            <a:endParaRPr lang="de-DE" dirty="0"/>
          </a:p>
        </p:txBody>
      </p:sp>
      <p:sp>
        <p:nvSpPr>
          <p:cNvPr id="7" name="TextBox 72">
            <a:extLst>
              <a:ext uri="{FF2B5EF4-FFF2-40B4-BE49-F238E27FC236}">
                <a16:creationId xmlns:a16="http://schemas.microsoft.com/office/drawing/2014/main" id="{75CB1BD2-7909-B5BA-F4F7-E2AF99BFB4E6}"/>
              </a:ext>
            </a:extLst>
          </p:cNvPr>
          <p:cNvSpPr txBox="1"/>
          <p:nvPr/>
        </p:nvSpPr>
        <p:spPr>
          <a:xfrm>
            <a:off x="8986236" y="6162627"/>
            <a:ext cx="2417704" cy="576000"/>
          </a:xfrm>
          <a:custGeom>
            <a:avLst/>
            <a:gdLst>
              <a:gd name="connsiteX0" fmla="*/ 0 w 2417704"/>
              <a:gd name="connsiteY0" fmla="*/ 0 h 576000"/>
              <a:gd name="connsiteX1" fmla="*/ 652780 w 2417704"/>
              <a:gd name="connsiteY1" fmla="*/ 0 h 576000"/>
              <a:gd name="connsiteX2" fmla="*/ 1233029 w 2417704"/>
              <a:gd name="connsiteY2" fmla="*/ 0 h 576000"/>
              <a:gd name="connsiteX3" fmla="*/ 1813278 w 2417704"/>
              <a:gd name="connsiteY3" fmla="*/ 0 h 576000"/>
              <a:gd name="connsiteX4" fmla="*/ 2417704 w 2417704"/>
              <a:gd name="connsiteY4" fmla="*/ 0 h 576000"/>
              <a:gd name="connsiteX5" fmla="*/ 2417704 w 2417704"/>
              <a:gd name="connsiteY5" fmla="*/ 576000 h 576000"/>
              <a:gd name="connsiteX6" fmla="*/ 1861632 w 2417704"/>
              <a:gd name="connsiteY6" fmla="*/ 576000 h 576000"/>
              <a:gd name="connsiteX7" fmla="*/ 1305560 w 2417704"/>
              <a:gd name="connsiteY7" fmla="*/ 576000 h 576000"/>
              <a:gd name="connsiteX8" fmla="*/ 725311 w 2417704"/>
              <a:gd name="connsiteY8" fmla="*/ 576000 h 576000"/>
              <a:gd name="connsiteX9" fmla="*/ 0 w 2417704"/>
              <a:gd name="connsiteY9" fmla="*/ 576000 h 576000"/>
              <a:gd name="connsiteX10" fmla="*/ 0 w 2417704"/>
              <a:gd name="connsiteY10" fmla="*/ 0 h 57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17704" h="576000" fill="none" extrusionOk="0">
                <a:moveTo>
                  <a:pt x="0" y="0"/>
                </a:moveTo>
                <a:cubicBezTo>
                  <a:pt x="225828" y="-31095"/>
                  <a:pt x="373042" y="32588"/>
                  <a:pt x="652780" y="0"/>
                </a:cubicBezTo>
                <a:cubicBezTo>
                  <a:pt x="932518" y="-32588"/>
                  <a:pt x="1030805" y="-1977"/>
                  <a:pt x="1233029" y="0"/>
                </a:cubicBezTo>
                <a:cubicBezTo>
                  <a:pt x="1435253" y="1977"/>
                  <a:pt x="1583980" y="25162"/>
                  <a:pt x="1813278" y="0"/>
                </a:cubicBezTo>
                <a:cubicBezTo>
                  <a:pt x="2042576" y="-25162"/>
                  <a:pt x="2196687" y="-23316"/>
                  <a:pt x="2417704" y="0"/>
                </a:cubicBezTo>
                <a:cubicBezTo>
                  <a:pt x="2411164" y="284962"/>
                  <a:pt x="2427129" y="449475"/>
                  <a:pt x="2417704" y="576000"/>
                </a:cubicBezTo>
                <a:cubicBezTo>
                  <a:pt x="2265524" y="600113"/>
                  <a:pt x="2104648" y="564986"/>
                  <a:pt x="1861632" y="576000"/>
                </a:cubicBezTo>
                <a:cubicBezTo>
                  <a:pt x="1618616" y="587014"/>
                  <a:pt x="1557535" y="561463"/>
                  <a:pt x="1305560" y="576000"/>
                </a:cubicBezTo>
                <a:cubicBezTo>
                  <a:pt x="1053585" y="590537"/>
                  <a:pt x="863736" y="573668"/>
                  <a:pt x="725311" y="576000"/>
                </a:cubicBezTo>
                <a:cubicBezTo>
                  <a:pt x="586886" y="578332"/>
                  <a:pt x="149960" y="567357"/>
                  <a:pt x="0" y="576000"/>
                </a:cubicBezTo>
                <a:cubicBezTo>
                  <a:pt x="-25104" y="457022"/>
                  <a:pt x="-19593" y="245664"/>
                  <a:pt x="0" y="0"/>
                </a:cubicBezTo>
                <a:close/>
              </a:path>
              <a:path w="2417704" h="576000" stroke="0" extrusionOk="0">
                <a:moveTo>
                  <a:pt x="0" y="0"/>
                </a:moveTo>
                <a:cubicBezTo>
                  <a:pt x="290337" y="17379"/>
                  <a:pt x="464314" y="-29317"/>
                  <a:pt x="604426" y="0"/>
                </a:cubicBezTo>
                <a:cubicBezTo>
                  <a:pt x="744538" y="29317"/>
                  <a:pt x="951911" y="4019"/>
                  <a:pt x="1184675" y="0"/>
                </a:cubicBezTo>
                <a:cubicBezTo>
                  <a:pt x="1417439" y="-4019"/>
                  <a:pt x="1605260" y="-9548"/>
                  <a:pt x="1813278" y="0"/>
                </a:cubicBezTo>
                <a:cubicBezTo>
                  <a:pt x="2021296" y="9548"/>
                  <a:pt x="2198661" y="27648"/>
                  <a:pt x="2417704" y="0"/>
                </a:cubicBezTo>
                <a:cubicBezTo>
                  <a:pt x="2423500" y="128928"/>
                  <a:pt x="2392799" y="288687"/>
                  <a:pt x="2417704" y="576000"/>
                </a:cubicBezTo>
                <a:cubicBezTo>
                  <a:pt x="2217667" y="571931"/>
                  <a:pt x="2017744" y="592644"/>
                  <a:pt x="1885809" y="576000"/>
                </a:cubicBezTo>
                <a:cubicBezTo>
                  <a:pt x="1753875" y="559356"/>
                  <a:pt x="1533804" y="599182"/>
                  <a:pt x="1353914" y="576000"/>
                </a:cubicBezTo>
                <a:cubicBezTo>
                  <a:pt x="1174025" y="552818"/>
                  <a:pt x="1057743" y="582382"/>
                  <a:pt x="797842" y="576000"/>
                </a:cubicBezTo>
                <a:cubicBezTo>
                  <a:pt x="537941" y="569618"/>
                  <a:pt x="313677" y="548925"/>
                  <a:pt x="0" y="576000"/>
                </a:cubicBezTo>
                <a:cubicBezTo>
                  <a:pt x="23227" y="444508"/>
                  <a:pt x="23001" y="148703"/>
                  <a:pt x="0" y="0"/>
                </a:cubicBezTo>
                <a:close/>
              </a:path>
            </a:pathLst>
          </a:custGeom>
          <a:solidFill>
            <a:schemeClr val="accent5">
              <a:lumMod val="20000"/>
              <a:lumOff val="80000"/>
            </a:schemeClr>
          </a:solidFill>
          <a:ln w="9525">
            <a:solidFill>
              <a:schemeClr val="tx1"/>
            </a:solidFill>
            <a:extLst>
              <a:ext uri="{C807C97D-BFC1-408E-A445-0C87EB9F89A2}">
                <ask:lineSketchStyleProps xmlns:ask="http://schemas.microsoft.com/office/drawing/2018/sketchyshapes" sd="1617499634">
                  <a:prstGeom prst="rect">
                    <a:avLst/>
                  </a:prstGeom>
                  <ask:type>
                    <ask:lineSketchFreehand/>
                  </ask:type>
                </ask:lineSketchStyleProps>
              </a:ext>
            </a:extLst>
          </a:ln>
        </p:spPr>
        <p:txBody>
          <a:bodyPr wrap="square" lIns="91440" rIns="9144" rtlCol="0" anchor="ctr" anchorCtr="0">
            <a:noAutofit/>
          </a:bodyPr>
          <a:lstStyle/>
          <a:p>
            <a:pPr algn="ctr">
              <a:spcBef>
                <a:spcPts val="1200"/>
              </a:spcBef>
            </a:pPr>
            <a:r>
              <a:rPr lang="de-AT" sz="1400" baseline="30000" noProof="0" dirty="0">
                <a:latin typeface="Montserrat SemiBold" panose="00000700000000000000" pitchFamily="50" charset="0"/>
                <a:cs typeface="Adobe Arabic" panose="02040503050201020203" pitchFamily="18" charset="-78"/>
              </a:rPr>
              <a:t>METAZIEL  2</a:t>
            </a:r>
          </a:p>
          <a:p>
            <a:pPr algn="ctr">
              <a:spcBef>
                <a:spcPts val="600"/>
              </a:spcBef>
              <a:spcAft>
                <a:spcPts val="600"/>
              </a:spcAft>
            </a:pPr>
            <a:r>
              <a:rPr lang="de-AT" sz="1400" baseline="30000" noProof="0" dirty="0">
                <a:latin typeface="Montserrat SemiBold" panose="00000700000000000000" pitchFamily="50" charset="0"/>
                <a:cs typeface="Adobe Arabic" panose="02040503050201020203" pitchFamily="18" charset="-78"/>
              </a:rPr>
              <a:t>Wettbewerbsfähigkeit</a:t>
            </a:r>
            <a:endParaRPr lang="de-AT" sz="1400" i="0" u="none" strike="noStrike" baseline="30000" noProof="0" dirty="0">
              <a:latin typeface="Montserrat SemiBold" panose="00000700000000000000" pitchFamily="50" charset="0"/>
              <a:cs typeface="Adobe Arabic" panose="02040503050201020203" pitchFamily="18" charset="-78"/>
            </a:endParaRPr>
          </a:p>
        </p:txBody>
      </p:sp>
    </p:spTree>
    <p:extLst>
      <p:ext uri="{BB962C8B-B14F-4D97-AF65-F5344CB8AC3E}">
        <p14:creationId xmlns:p14="http://schemas.microsoft.com/office/powerpoint/2010/main" val="27962144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73A41D-A472-0C91-02EC-7CB632357D17}"/>
            </a:ext>
          </a:extLst>
        </p:cNvPr>
        <p:cNvGrpSpPr/>
        <p:nvPr/>
      </p:nvGrpSpPr>
      <p:grpSpPr>
        <a:xfrm>
          <a:off x="0" y="0"/>
          <a:ext cx="0" cy="0"/>
          <a:chOff x="0" y="0"/>
          <a:chExt cx="0" cy="0"/>
        </a:xfrm>
      </p:grpSpPr>
      <p:sp>
        <p:nvSpPr>
          <p:cNvPr id="3" name="Titel 2">
            <a:extLst>
              <a:ext uri="{FF2B5EF4-FFF2-40B4-BE49-F238E27FC236}">
                <a16:creationId xmlns:a16="http://schemas.microsoft.com/office/drawing/2014/main" id="{5E1BD9A0-96FA-E224-80D2-9DC5307EB538}"/>
              </a:ext>
            </a:extLst>
          </p:cNvPr>
          <p:cNvSpPr>
            <a:spLocks noGrp="1"/>
          </p:cNvSpPr>
          <p:nvPr>
            <p:ph type="title"/>
          </p:nvPr>
        </p:nvSpPr>
        <p:spPr/>
        <p:txBody>
          <a:bodyPr>
            <a:normAutofit/>
          </a:bodyPr>
          <a:lstStyle/>
          <a:p>
            <a:r>
              <a:rPr lang="de-DE" dirty="0"/>
              <a:t>METAZIEL 3</a:t>
            </a:r>
            <a:br>
              <a:rPr lang="de-DE" dirty="0"/>
            </a:br>
            <a:r>
              <a:rPr lang="de-DE" dirty="0"/>
              <a:t>INNOVATIONS-</a:t>
            </a:r>
            <a:br>
              <a:rPr lang="de-DE" dirty="0"/>
            </a:br>
            <a:r>
              <a:rPr lang="de-DE" dirty="0"/>
              <a:t>FÄHIGKEIT</a:t>
            </a:r>
            <a:endParaRPr lang="de-AT" b="0" dirty="0"/>
          </a:p>
        </p:txBody>
      </p:sp>
      <p:pic>
        <p:nvPicPr>
          <p:cNvPr id="9" name="Grafik 8">
            <a:extLst>
              <a:ext uri="{FF2B5EF4-FFF2-40B4-BE49-F238E27FC236}">
                <a16:creationId xmlns:a16="http://schemas.microsoft.com/office/drawing/2014/main" id="{F305B8F6-F64B-3061-2700-91C0256D6376}"/>
              </a:ext>
            </a:extLst>
          </p:cNvPr>
          <p:cNvPicPr>
            <a:picLocks noChangeAspect="1"/>
          </p:cNvPicPr>
          <p:nvPr/>
        </p:nvPicPr>
        <p:blipFill>
          <a:blip r:embed="rId2"/>
          <a:stretch>
            <a:fillRect/>
          </a:stretch>
        </p:blipFill>
        <p:spPr>
          <a:xfrm>
            <a:off x="512308" y="423195"/>
            <a:ext cx="2832100" cy="787400"/>
          </a:xfrm>
          <a:prstGeom prst="rect">
            <a:avLst/>
          </a:prstGeom>
        </p:spPr>
      </p:pic>
      <p:sp>
        <p:nvSpPr>
          <p:cNvPr id="5" name="Foliennummernplatzhalter 4">
            <a:extLst>
              <a:ext uri="{FF2B5EF4-FFF2-40B4-BE49-F238E27FC236}">
                <a16:creationId xmlns:a16="http://schemas.microsoft.com/office/drawing/2014/main" id="{6203EDCA-B49C-E420-9223-48AC6249875B}"/>
              </a:ext>
            </a:extLst>
          </p:cNvPr>
          <p:cNvSpPr>
            <a:spLocks noGrp="1"/>
          </p:cNvSpPr>
          <p:nvPr>
            <p:ph type="sldNum" sz="quarter" idx="4"/>
          </p:nvPr>
        </p:nvSpPr>
        <p:spPr/>
        <p:txBody>
          <a:bodyPr/>
          <a:lstStyle/>
          <a:p>
            <a:fld id="{59C4F3FA-A2F1-9148-970C-1E5A4D250138}" type="slidenum">
              <a:rPr lang="de-DE" smtClean="0"/>
              <a:pPr/>
              <a:t>21</a:t>
            </a:fld>
            <a:endParaRPr lang="de-DE" dirty="0"/>
          </a:p>
        </p:txBody>
      </p:sp>
      <p:sp>
        <p:nvSpPr>
          <p:cNvPr id="4" name="Textfeld 3">
            <a:extLst>
              <a:ext uri="{FF2B5EF4-FFF2-40B4-BE49-F238E27FC236}">
                <a16:creationId xmlns:a16="http://schemas.microsoft.com/office/drawing/2014/main" id="{000717D4-946D-C994-8358-0877018C670E}"/>
              </a:ext>
            </a:extLst>
          </p:cNvPr>
          <p:cNvSpPr txBox="1"/>
          <p:nvPr/>
        </p:nvSpPr>
        <p:spPr>
          <a:xfrm>
            <a:off x="525008" y="4245428"/>
            <a:ext cx="5446584" cy="646331"/>
          </a:xfrm>
          <a:prstGeom prst="rect">
            <a:avLst/>
          </a:prstGeom>
          <a:noFill/>
        </p:spPr>
        <p:txBody>
          <a:bodyPr wrap="square" rtlCol="0">
            <a:spAutoFit/>
          </a:bodyPr>
          <a:lstStyle/>
          <a:p>
            <a:r>
              <a:rPr lang="de-AT" b="1" dirty="0"/>
              <a:t>Österreichs Industrie als investitionsbereite, innovative und zukunftsorientierte Branche</a:t>
            </a:r>
            <a:endParaRPr lang="de-AT" dirty="0"/>
          </a:p>
        </p:txBody>
      </p:sp>
      <p:pic>
        <p:nvPicPr>
          <p:cNvPr id="2" name="Grafik 1">
            <a:extLst>
              <a:ext uri="{FF2B5EF4-FFF2-40B4-BE49-F238E27FC236}">
                <a16:creationId xmlns:a16="http://schemas.microsoft.com/office/drawing/2014/main" id="{54C2D840-F966-185B-8FB3-543D2CF76304}"/>
              </a:ext>
            </a:extLst>
          </p:cNvPr>
          <p:cNvPicPr>
            <a:picLocks noChangeAspect="1"/>
          </p:cNvPicPr>
          <p:nvPr/>
        </p:nvPicPr>
        <p:blipFill>
          <a:blip r:embed="rId3"/>
          <a:stretch>
            <a:fillRect/>
          </a:stretch>
        </p:blipFill>
        <p:spPr>
          <a:xfrm>
            <a:off x="5940000" y="882000"/>
            <a:ext cx="6120000" cy="2741656"/>
          </a:xfrm>
          <a:prstGeom prst="rect">
            <a:avLst/>
          </a:prstGeom>
          <a:solidFill>
            <a:schemeClr val="bg1"/>
          </a:solidFill>
        </p:spPr>
      </p:pic>
    </p:spTree>
    <p:extLst>
      <p:ext uri="{BB962C8B-B14F-4D97-AF65-F5344CB8AC3E}">
        <p14:creationId xmlns:p14="http://schemas.microsoft.com/office/powerpoint/2010/main" val="32036046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5B2938-F64A-E720-AC51-C9A5C7EF84A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C249996-702A-2A01-99A5-84B39F06229B}"/>
              </a:ext>
            </a:extLst>
          </p:cNvPr>
          <p:cNvSpPr>
            <a:spLocks noGrp="1"/>
          </p:cNvSpPr>
          <p:nvPr>
            <p:ph type="title"/>
          </p:nvPr>
        </p:nvSpPr>
        <p:spPr>
          <a:xfrm>
            <a:off x="709126" y="506092"/>
            <a:ext cx="11482873" cy="1041644"/>
          </a:xfrm>
        </p:spPr>
        <p:txBody>
          <a:bodyPr anchor="t">
            <a:normAutofit/>
          </a:bodyPr>
          <a:lstStyle/>
          <a:p>
            <a:r>
              <a:rPr lang="de-AT" b="0" dirty="0"/>
              <a:t>3.1 INNOVATIONSFÖRDERUNG &amp; -RAHMEN</a:t>
            </a:r>
          </a:p>
        </p:txBody>
      </p:sp>
      <p:sp>
        <p:nvSpPr>
          <p:cNvPr id="3" name="Inhaltsplatzhalter 2">
            <a:extLst>
              <a:ext uri="{FF2B5EF4-FFF2-40B4-BE49-F238E27FC236}">
                <a16:creationId xmlns:a16="http://schemas.microsoft.com/office/drawing/2014/main" id="{EE2945DE-6792-D507-B350-569FB585A768}"/>
              </a:ext>
            </a:extLst>
          </p:cNvPr>
          <p:cNvSpPr>
            <a:spLocks noGrp="1"/>
          </p:cNvSpPr>
          <p:nvPr>
            <p:ph sz="quarter" idx="4"/>
          </p:nvPr>
        </p:nvSpPr>
        <p:spPr>
          <a:xfrm>
            <a:off x="5938886" y="1331353"/>
            <a:ext cx="5641178" cy="3983550"/>
          </a:xfrm>
        </p:spPr>
        <p:txBody>
          <a:bodyPr wrap="square">
            <a:noAutofit/>
          </a:bodyPr>
          <a:lstStyle/>
          <a:p>
            <a:pPr marL="216000">
              <a:lnSpc>
                <a:spcPct val="110000"/>
              </a:lnSpc>
              <a:spcBef>
                <a:spcPts val="600"/>
              </a:spcBef>
              <a:buFont typeface="Symbol" panose="05050102010706020507" pitchFamily="18" charset="2"/>
              <a:buChar char="-"/>
            </a:pPr>
            <a:r>
              <a:rPr lang="de-AT" sz="1400" dirty="0"/>
              <a:t>Hohe öffentliche F&amp;E Förderung mit Rang 6 unter 30</a:t>
            </a:r>
            <a:r>
              <a:rPr lang="de-DE" sz="1400" dirty="0"/>
              <a:t> </a:t>
            </a:r>
            <a:r>
              <a:rPr lang="de-AT" sz="1400" b="1" dirty="0">
                <a:solidFill>
                  <a:schemeClr val="bg2">
                    <a:lumMod val="25000"/>
                  </a:schemeClr>
                </a:solidFill>
                <a:hlinkClick r:id="rId2"/>
              </a:rPr>
              <a:t>(LINK)</a:t>
            </a:r>
            <a:r>
              <a:rPr lang="de-AT" sz="1400" dirty="0"/>
              <a:t>. </a:t>
            </a:r>
          </a:p>
          <a:p>
            <a:pPr marL="216000">
              <a:lnSpc>
                <a:spcPct val="110000"/>
              </a:lnSpc>
              <a:spcBef>
                <a:spcPts val="600"/>
              </a:spcBef>
              <a:buFont typeface="Symbol" panose="05050102010706020507" pitchFamily="18" charset="2"/>
              <a:buChar char="-"/>
            </a:pPr>
            <a:r>
              <a:rPr lang="de-AT" sz="1400" dirty="0"/>
              <a:t>Attraktive Forschungssysteme mit Rang 10 unter 30 </a:t>
            </a:r>
            <a:r>
              <a:rPr lang="de-DE" sz="1400" dirty="0"/>
              <a:t> </a:t>
            </a:r>
            <a:r>
              <a:rPr lang="de-AT" sz="1400" b="1" dirty="0">
                <a:solidFill>
                  <a:schemeClr val="bg2">
                    <a:lumMod val="25000"/>
                  </a:schemeClr>
                </a:solidFill>
                <a:hlinkClick r:id="rId3"/>
              </a:rPr>
              <a:t>(LINK)</a:t>
            </a:r>
            <a:r>
              <a:rPr lang="de-AT" sz="1400" dirty="0"/>
              <a:t>.</a:t>
            </a:r>
          </a:p>
          <a:p>
            <a:pPr marL="216000">
              <a:lnSpc>
                <a:spcPct val="110000"/>
              </a:lnSpc>
              <a:spcBef>
                <a:spcPts val="600"/>
              </a:spcBef>
              <a:buFont typeface="Symbol" panose="05050102010706020507" pitchFamily="18" charset="2"/>
              <a:buChar char="-"/>
            </a:pPr>
            <a:r>
              <a:rPr lang="de-DE" sz="1400" dirty="0"/>
              <a:t>Oberes Mittelfeld der Vergleichsländer auf Rang 9 unter 26 beim Innovationsindikator Innovationsfähigkeit von Roland Berger  </a:t>
            </a:r>
            <a:r>
              <a:rPr lang="de-AT" sz="1400" b="1" dirty="0">
                <a:solidFill>
                  <a:schemeClr val="bg2">
                    <a:lumMod val="25000"/>
                  </a:schemeClr>
                </a:solidFill>
                <a:hlinkClick r:id="rId4"/>
              </a:rPr>
              <a:t>(LINK)</a:t>
            </a:r>
            <a:r>
              <a:rPr lang="de-DE" sz="1400" dirty="0"/>
              <a:t>.</a:t>
            </a:r>
            <a:endParaRPr lang="de-AT" sz="1400" dirty="0"/>
          </a:p>
        </p:txBody>
      </p:sp>
      <p:graphicFrame>
        <p:nvGraphicFramePr>
          <p:cNvPr id="6" name="Tabelle 6">
            <a:extLst>
              <a:ext uri="{FF2B5EF4-FFF2-40B4-BE49-F238E27FC236}">
                <a16:creationId xmlns:a16="http://schemas.microsoft.com/office/drawing/2014/main" id="{054D48DB-8422-FA71-FFEF-6E031A1807D8}"/>
              </a:ext>
            </a:extLst>
          </p:cNvPr>
          <p:cNvGraphicFramePr>
            <a:graphicFrameLocks noGrp="1"/>
          </p:cNvGraphicFramePr>
          <p:nvPr>
            <p:ph type="tbl" sz="quarter" idx="12"/>
            <p:extLst>
              <p:ext uri="{D42A27DB-BD31-4B8C-83A1-F6EECF244321}">
                <p14:modId xmlns:p14="http://schemas.microsoft.com/office/powerpoint/2010/main" val="1163639027"/>
              </p:ext>
            </p:extLst>
          </p:nvPr>
        </p:nvGraphicFramePr>
        <p:xfrm>
          <a:off x="780050" y="1275461"/>
          <a:ext cx="4954588" cy="1341120"/>
        </p:xfrm>
        <a:graphic>
          <a:graphicData uri="http://schemas.openxmlformats.org/drawingml/2006/table">
            <a:tbl>
              <a:tblPr firstRow="1" bandRow="1">
                <a:tableStyleId>{21E4AEA4-8DFA-4A89-87EB-49C32662AFE0}</a:tableStyleId>
              </a:tblPr>
              <a:tblGrid>
                <a:gridCol w="803652">
                  <a:extLst>
                    <a:ext uri="{9D8B030D-6E8A-4147-A177-3AD203B41FA5}">
                      <a16:colId xmlns:a16="http://schemas.microsoft.com/office/drawing/2014/main" val="2164763677"/>
                    </a:ext>
                  </a:extLst>
                </a:gridCol>
                <a:gridCol w="3497344">
                  <a:extLst>
                    <a:ext uri="{9D8B030D-6E8A-4147-A177-3AD203B41FA5}">
                      <a16:colId xmlns:a16="http://schemas.microsoft.com/office/drawing/2014/main" val="2786846314"/>
                    </a:ext>
                  </a:extLst>
                </a:gridCol>
                <a:gridCol w="653592">
                  <a:extLst>
                    <a:ext uri="{9D8B030D-6E8A-4147-A177-3AD203B41FA5}">
                      <a16:colId xmlns:a16="http://schemas.microsoft.com/office/drawing/2014/main" val="1672731914"/>
                    </a:ext>
                  </a:extLst>
                </a:gridCol>
              </a:tblGrid>
              <a:tr h="324000">
                <a:tc>
                  <a:txBody>
                    <a:bodyPr/>
                    <a:lstStyle/>
                    <a:p>
                      <a:endParaRPr lang="de-AT" sz="1600" dirty="0"/>
                    </a:p>
                  </a:txBody>
                  <a:tcPr marL="89373" marR="89373">
                    <a:solidFill>
                      <a:schemeClr val="bg2">
                        <a:lumMod val="25000"/>
                      </a:schemeClr>
                    </a:solidFill>
                  </a:tcPr>
                </a:tc>
                <a:tc>
                  <a:txBody>
                    <a:bodyPr/>
                    <a:lstStyle/>
                    <a:p>
                      <a:r>
                        <a:rPr lang="de-AT" sz="1600" dirty="0"/>
                        <a:t>Indikator</a:t>
                      </a:r>
                    </a:p>
                  </a:txBody>
                  <a:tcPr marL="89373" marR="89373">
                    <a:solidFill>
                      <a:schemeClr val="bg2">
                        <a:lumMod val="25000"/>
                      </a:schemeClr>
                    </a:solidFill>
                  </a:tcPr>
                </a:tc>
                <a:tc>
                  <a:txBody>
                    <a:bodyPr/>
                    <a:lstStyle/>
                    <a:p>
                      <a:pPr algn="ctr"/>
                      <a:r>
                        <a:rPr lang="de-AT" sz="1600" dirty="0"/>
                        <a:t>Note</a:t>
                      </a:r>
                    </a:p>
                  </a:txBody>
                  <a:tcPr marL="89373" marR="89373">
                    <a:solidFill>
                      <a:schemeClr val="bg2">
                        <a:lumMod val="25000"/>
                      </a:schemeClr>
                    </a:solidFill>
                  </a:tcPr>
                </a:tc>
                <a:extLst>
                  <a:ext uri="{0D108BD9-81ED-4DB2-BD59-A6C34878D82A}">
                    <a16:rowId xmlns:a16="http://schemas.microsoft.com/office/drawing/2014/main" val="252101811"/>
                  </a:ext>
                </a:extLst>
              </a:tr>
              <a:tr h="324000">
                <a:tc>
                  <a:txBody>
                    <a:bodyPr/>
                    <a:lstStyle/>
                    <a:p>
                      <a:r>
                        <a:rPr lang="de-AT" sz="1600" dirty="0"/>
                        <a:t>3.1.1</a:t>
                      </a:r>
                    </a:p>
                  </a:txBody>
                  <a:tcPr marL="89373" marR="89373"/>
                </a:tc>
                <a:tc>
                  <a:txBody>
                    <a:bodyPr/>
                    <a:lstStyle/>
                    <a:p>
                      <a:r>
                        <a:rPr lang="de-AT" sz="1600" dirty="0"/>
                        <a:t>Unterstützung von F&amp;E</a:t>
                      </a:r>
                    </a:p>
                  </a:txBody>
                  <a:tcPr marL="89373" marR="89373"/>
                </a:tc>
                <a:tc>
                  <a:txBody>
                    <a:bodyPr/>
                    <a:lstStyle/>
                    <a:p>
                      <a:pPr algn="ctr"/>
                      <a:r>
                        <a:rPr lang="de-DE" sz="1600" dirty="0"/>
                        <a:t>2</a:t>
                      </a:r>
                      <a:endParaRPr lang="de-AT" sz="1600" dirty="0"/>
                    </a:p>
                  </a:txBody>
                  <a:tcPr marL="89373" marR="89373"/>
                </a:tc>
                <a:extLst>
                  <a:ext uri="{0D108BD9-81ED-4DB2-BD59-A6C34878D82A}">
                    <a16:rowId xmlns:a16="http://schemas.microsoft.com/office/drawing/2014/main" val="3555122077"/>
                  </a:ext>
                </a:extLst>
              </a:tr>
              <a:tr h="324000">
                <a:tc>
                  <a:txBody>
                    <a:bodyPr/>
                    <a:lstStyle/>
                    <a:p>
                      <a:r>
                        <a:rPr lang="de-AT" sz="1600" dirty="0"/>
                        <a:t>3.1.2</a:t>
                      </a:r>
                    </a:p>
                  </a:txBody>
                  <a:tcPr marL="89373" marR="89373"/>
                </a:tc>
                <a:tc>
                  <a:txBody>
                    <a:bodyPr/>
                    <a:lstStyle/>
                    <a:p>
                      <a:r>
                        <a:rPr lang="de-DE" sz="1600" dirty="0"/>
                        <a:t>Attraktivität Forschungssysteme</a:t>
                      </a:r>
                      <a:endParaRPr lang="de-AT" sz="1600" dirty="0"/>
                    </a:p>
                  </a:txBody>
                  <a:tcPr marL="89373" marR="89373"/>
                </a:tc>
                <a:tc>
                  <a:txBody>
                    <a:bodyPr/>
                    <a:lstStyle/>
                    <a:p>
                      <a:pPr algn="ctr"/>
                      <a:r>
                        <a:rPr lang="de-DE" sz="1600" dirty="0"/>
                        <a:t>2</a:t>
                      </a:r>
                      <a:endParaRPr lang="de-AT" sz="1600" dirty="0"/>
                    </a:p>
                  </a:txBody>
                  <a:tcPr marL="89373" marR="89373"/>
                </a:tc>
                <a:extLst>
                  <a:ext uri="{0D108BD9-81ED-4DB2-BD59-A6C34878D82A}">
                    <a16:rowId xmlns:a16="http://schemas.microsoft.com/office/drawing/2014/main" val="2838446498"/>
                  </a:ext>
                </a:extLst>
              </a:tr>
              <a:tr h="324000">
                <a:tc>
                  <a:txBody>
                    <a:bodyPr/>
                    <a:lstStyle/>
                    <a:p>
                      <a:r>
                        <a:rPr lang="de-DE" sz="1600" dirty="0"/>
                        <a:t>3.1.3</a:t>
                      </a:r>
                      <a:endParaRPr lang="de-AT" sz="1600" dirty="0"/>
                    </a:p>
                  </a:txBody>
                  <a:tcPr marL="89373" marR="89373"/>
                </a:tc>
                <a:tc>
                  <a:txBody>
                    <a:bodyPr/>
                    <a:lstStyle/>
                    <a:p>
                      <a:r>
                        <a:rPr lang="de-DE" sz="1600" dirty="0"/>
                        <a:t>Indikator Innovationsfähigkeit</a:t>
                      </a:r>
                      <a:endParaRPr lang="de-AT" sz="1600" dirty="0"/>
                    </a:p>
                  </a:txBody>
                  <a:tcPr marL="89373" marR="89373"/>
                </a:tc>
                <a:tc>
                  <a:txBody>
                    <a:bodyPr/>
                    <a:lstStyle/>
                    <a:p>
                      <a:pPr algn="ctr"/>
                      <a:r>
                        <a:rPr lang="de-DE" sz="1600" dirty="0"/>
                        <a:t>3</a:t>
                      </a:r>
                      <a:endParaRPr lang="de-AT" sz="1600" dirty="0"/>
                    </a:p>
                  </a:txBody>
                  <a:tcPr marL="89373" marR="89373"/>
                </a:tc>
                <a:extLst>
                  <a:ext uri="{0D108BD9-81ED-4DB2-BD59-A6C34878D82A}">
                    <a16:rowId xmlns:a16="http://schemas.microsoft.com/office/drawing/2014/main" val="725206216"/>
                  </a:ext>
                </a:extLst>
              </a:tr>
            </a:tbl>
          </a:graphicData>
        </a:graphic>
      </p:graphicFrame>
      <p:sp>
        <p:nvSpPr>
          <p:cNvPr id="8" name="Textplatzhalter 7">
            <a:extLst>
              <a:ext uri="{FF2B5EF4-FFF2-40B4-BE49-F238E27FC236}">
                <a16:creationId xmlns:a16="http://schemas.microsoft.com/office/drawing/2014/main" id="{74119C88-1239-745A-DC4A-FA6C0AC4A006}"/>
              </a:ext>
            </a:extLst>
          </p:cNvPr>
          <p:cNvSpPr>
            <a:spLocks noGrp="1"/>
          </p:cNvSpPr>
          <p:nvPr>
            <p:ph type="body" sz="quarter" idx="13"/>
          </p:nvPr>
        </p:nvSpPr>
        <p:spPr/>
        <p:txBody>
          <a:bodyPr/>
          <a:lstStyle/>
          <a:p>
            <a:pPr>
              <a:lnSpc>
                <a:spcPct val="100000"/>
              </a:lnSpc>
            </a:pPr>
            <a:r>
              <a:rPr lang="de-AT" dirty="0">
                <a:solidFill>
                  <a:schemeClr val="bg1"/>
                </a:solidFill>
              </a:rPr>
              <a:t>Gut bei Innovationssystemen und öffentlicher Förderung!</a:t>
            </a:r>
          </a:p>
        </p:txBody>
      </p:sp>
      <p:grpSp>
        <p:nvGrpSpPr>
          <p:cNvPr id="4" name="Gruppieren 3">
            <a:extLst>
              <a:ext uri="{FF2B5EF4-FFF2-40B4-BE49-F238E27FC236}">
                <a16:creationId xmlns:a16="http://schemas.microsoft.com/office/drawing/2014/main" id="{E61905EF-C1A1-BD99-8E0B-CBA245F52BCA}"/>
              </a:ext>
            </a:extLst>
          </p:cNvPr>
          <p:cNvGrpSpPr/>
          <p:nvPr/>
        </p:nvGrpSpPr>
        <p:grpSpPr>
          <a:xfrm>
            <a:off x="8482544" y="4875164"/>
            <a:ext cx="3502065" cy="1003464"/>
            <a:chOff x="8482544" y="4875164"/>
            <a:chExt cx="3502065" cy="1003464"/>
          </a:xfrm>
        </p:grpSpPr>
        <p:sp>
          <p:nvSpPr>
            <p:cNvPr id="9" name="Shape 820">
              <a:extLst>
                <a:ext uri="{FF2B5EF4-FFF2-40B4-BE49-F238E27FC236}">
                  <a16:creationId xmlns:a16="http://schemas.microsoft.com/office/drawing/2014/main" id="{087D2009-44DF-A98A-6730-B9CFC41A9A42}"/>
                </a:ext>
              </a:extLst>
            </p:cNvPr>
            <p:cNvSpPr>
              <a:spLocks noChangeAspect="1"/>
            </p:cNvSpPr>
            <p:nvPr/>
          </p:nvSpPr>
          <p:spPr>
            <a:xfrm>
              <a:off x="9115719" y="4875164"/>
              <a:ext cx="2868890" cy="1003464"/>
            </a:xfrm>
            <a:custGeom>
              <a:avLst/>
              <a:gdLst>
                <a:gd name="connsiteX0" fmla="*/ 0 w 2868890"/>
                <a:gd name="connsiteY0" fmla="*/ 501732 h 1003464"/>
                <a:gd name="connsiteX1" fmla="*/ 501732 w 2868890"/>
                <a:gd name="connsiteY1" fmla="*/ 0 h 1003464"/>
                <a:gd name="connsiteX2" fmla="*/ 1160849 w 2868890"/>
                <a:gd name="connsiteY2" fmla="*/ 0 h 1003464"/>
                <a:gd name="connsiteX3" fmla="*/ 1819966 w 2868890"/>
                <a:gd name="connsiteY3" fmla="*/ 0 h 1003464"/>
                <a:gd name="connsiteX4" fmla="*/ 2367158 w 2868890"/>
                <a:gd name="connsiteY4" fmla="*/ 0 h 1003464"/>
                <a:gd name="connsiteX5" fmla="*/ 2868890 w 2868890"/>
                <a:gd name="connsiteY5" fmla="*/ 501732 h 1003464"/>
                <a:gd name="connsiteX6" fmla="*/ 2868890 w 2868890"/>
                <a:gd name="connsiteY6" fmla="*/ 501732 h 1003464"/>
                <a:gd name="connsiteX7" fmla="*/ 2367158 w 2868890"/>
                <a:gd name="connsiteY7" fmla="*/ 1003464 h 1003464"/>
                <a:gd name="connsiteX8" fmla="*/ 1801312 w 2868890"/>
                <a:gd name="connsiteY8" fmla="*/ 1003464 h 1003464"/>
                <a:gd name="connsiteX9" fmla="*/ 1142195 w 2868890"/>
                <a:gd name="connsiteY9" fmla="*/ 1003464 h 1003464"/>
                <a:gd name="connsiteX10" fmla="*/ 501732 w 2868890"/>
                <a:gd name="connsiteY10" fmla="*/ 1003464 h 1003464"/>
                <a:gd name="connsiteX11" fmla="*/ 0 w 2868890"/>
                <a:gd name="connsiteY11" fmla="*/ 501732 h 1003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868890" h="1003464" fill="none" extrusionOk="0">
                  <a:moveTo>
                    <a:pt x="0" y="501732"/>
                  </a:moveTo>
                  <a:cubicBezTo>
                    <a:pt x="6215" y="288997"/>
                    <a:pt x="231812" y="11058"/>
                    <a:pt x="501732" y="0"/>
                  </a:cubicBezTo>
                  <a:cubicBezTo>
                    <a:pt x="650431" y="-28878"/>
                    <a:pt x="914994" y="667"/>
                    <a:pt x="1160849" y="0"/>
                  </a:cubicBezTo>
                  <a:cubicBezTo>
                    <a:pt x="1406704" y="-667"/>
                    <a:pt x="1627883" y="11921"/>
                    <a:pt x="1819966" y="0"/>
                  </a:cubicBezTo>
                  <a:cubicBezTo>
                    <a:pt x="2012049" y="-11921"/>
                    <a:pt x="2190284" y="-9512"/>
                    <a:pt x="2367158" y="0"/>
                  </a:cubicBezTo>
                  <a:cubicBezTo>
                    <a:pt x="2636483" y="-11622"/>
                    <a:pt x="2857975" y="265722"/>
                    <a:pt x="2868890" y="501732"/>
                  </a:cubicBezTo>
                  <a:lnTo>
                    <a:pt x="2868890" y="501732"/>
                  </a:lnTo>
                  <a:cubicBezTo>
                    <a:pt x="2849530" y="720591"/>
                    <a:pt x="2685393" y="995107"/>
                    <a:pt x="2367158" y="1003464"/>
                  </a:cubicBezTo>
                  <a:cubicBezTo>
                    <a:pt x="2126761" y="1030850"/>
                    <a:pt x="2077661" y="1022599"/>
                    <a:pt x="1801312" y="1003464"/>
                  </a:cubicBezTo>
                  <a:cubicBezTo>
                    <a:pt x="1524963" y="984329"/>
                    <a:pt x="1390571" y="973211"/>
                    <a:pt x="1142195" y="1003464"/>
                  </a:cubicBezTo>
                  <a:cubicBezTo>
                    <a:pt x="893819" y="1033717"/>
                    <a:pt x="806609" y="1028920"/>
                    <a:pt x="501732" y="1003464"/>
                  </a:cubicBezTo>
                  <a:cubicBezTo>
                    <a:pt x="238326" y="1030577"/>
                    <a:pt x="-15329" y="786915"/>
                    <a:pt x="0" y="501732"/>
                  </a:cubicBezTo>
                  <a:close/>
                </a:path>
                <a:path w="2868890" h="1003464" stroke="0" extrusionOk="0">
                  <a:moveTo>
                    <a:pt x="0" y="501732"/>
                  </a:moveTo>
                  <a:cubicBezTo>
                    <a:pt x="-32368" y="204667"/>
                    <a:pt x="167310" y="21514"/>
                    <a:pt x="501732" y="0"/>
                  </a:cubicBezTo>
                  <a:cubicBezTo>
                    <a:pt x="660707" y="26612"/>
                    <a:pt x="966614" y="-22629"/>
                    <a:pt x="1160849" y="0"/>
                  </a:cubicBezTo>
                  <a:cubicBezTo>
                    <a:pt x="1355084" y="22629"/>
                    <a:pt x="1485853" y="13058"/>
                    <a:pt x="1764004" y="0"/>
                  </a:cubicBezTo>
                  <a:cubicBezTo>
                    <a:pt x="2042156" y="-13058"/>
                    <a:pt x="2079509" y="-1080"/>
                    <a:pt x="2367158" y="0"/>
                  </a:cubicBezTo>
                  <a:cubicBezTo>
                    <a:pt x="2627176" y="-55017"/>
                    <a:pt x="2876633" y="195980"/>
                    <a:pt x="2868890" y="501732"/>
                  </a:cubicBezTo>
                  <a:lnTo>
                    <a:pt x="2868890" y="501732"/>
                  </a:lnTo>
                  <a:cubicBezTo>
                    <a:pt x="2813193" y="742311"/>
                    <a:pt x="2670292" y="961095"/>
                    <a:pt x="2367158" y="1003464"/>
                  </a:cubicBezTo>
                  <a:cubicBezTo>
                    <a:pt x="2209023" y="998299"/>
                    <a:pt x="2026256" y="1022495"/>
                    <a:pt x="1708041" y="1003464"/>
                  </a:cubicBezTo>
                  <a:cubicBezTo>
                    <a:pt x="1389826" y="984433"/>
                    <a:pt x="1300256" y="992639"/>
                    <a:pt x="1123541" y="1003464"/>
                  </a:cubicBezTo>
                  <a:cubicBezTo>
                    <a:pt x="946826" y="1014289"/>
                    <a:pt x="639879" y="986645"/>
                    <a:pt x="501732" y="1003464"/>
                  </a:cubicBezTo>
                  <a:cubicBezTo>
                    <a:pt x="261025" y="1033226"/>
                    <a:pt x="26027" y="817574"/>
                    <a:pt x="0" y="501732"/>
                  </a:cubicBezTo>
                  <a:close/>
                </a:path>
              </a:pathLst>
            </a:custGeom>
            <a:solidFill>
              <a:schemeClr val="bg2">
                <a:lumMod val="25000"/>
              </a:schemeClr>
            </a:solidFill>
            <a:ln w="12700">
              <a:solidFill>
                <a:schemeClr val="tx1"/>
              </a:solidFill>
              <a:miter lim="400000"/>
              <a:extLst>
                <a:ext uri="{C807C97D-BFC1-408E-A445-0C87EB9F89A2}">
                  <ask:lineSketchStyleProps xmlns:ask="http://schemas.microsoft.com/office/drawing/2018/sketchyshapes" sd="1219033472">
                    <a:prstGeom prst="roundRect">
                      <a:avLst>
                        <a:gd name="adj" fmla="val 50000"/>
                      </a:avLst>
                    </a:prstGeom>
                    <ask:type>
                      <ask:lineSketchFreehand/>
                    </ask:type>
                  </ask:lineSketchStyleProps>
                </a:ext>
              </a:extLst>
            </a:ln>
          </p:spPr>
          <p:txBody>
            <a:bodyPr lIns="71437" tIns="71437" rIns="71437" bIns="71437" anchor="ctr"/>
            <a:lstStyle/>
            <a:p>
              <a:pPr>
                <a:defRPr sz="3200">
                  <a:solidFill>
                    <a:srgbClr val="FFFFFF"/>
                  </a:solidFill>
                </a:defRPr>
              </a:pPr>
              <a:endParaRPr dirty="0"/>
            </a:p>
          </p:txBody>
        </p:sp>
        <p:sp>
          <p:nvSpPr>
            <p:cNvPr id="10" name="Textplatzhalter 13">
              <a:extLst>
                <a:ext uri="{FF2B5EF4-FFF2-40B4-BE49-F238E27FC236}">
                  <a16:creationId xmlns:a16="http://schemas.microsoft.com/office/drawing/2014/main" id="{E35A64CA-5D05-BB4F-5AFB-BD4E60DBB80A}"/>
                </a:ext>
              </a:extLst>
            </p:cNvPr>
            <p:cNvSpPr txBox="1">
              <a:spLocks/>
            </p:cNvSpPr>
            <p:nvPr/>
          </p:nvSpPr>
          <p:spPr>
            <a:xfrm>
              <a:off x="8482544" y="5118756"/>
              <a:ext cx="2270324" cy="630719"/>
            </a:xfrm>
            <a:prstGeom prst="rect">
              <a:avLst/>
            </a:prstGeom>
          </p:spPr>
          <p:txBody>
            <a:bodyPr anchor="ctr">
              <a:noAutofit/>
            </a:bodyPr>
            <a:lstStyle>
              <a:lvl1pPr marL="0" indent="0" algn="l" defTabSz="914400" rtl="0" eaLnBrk="1" latinLnBrk="0" hangingPunct="1">
                <a:lnSpc>
                  <a:spcPts val="2200"/>
                </a:lnSpc>
                <a:spcBef>
                  <a:spcPts val="0"/>
                </a:spcBef>
                <a:buFont typeface="Arial" panose="020B0604020202020204" pitchFamily="34" charset="0"/>
                <a:buNone/>
                <a:defRPr sz="2000" b="0" i="0" kern="1200">
                  <a:solidFill>
                    <a:schemeClr val="bg2"/>
                  </a:solidFill>
                  <a:latin typeface="Segoe UI" panose="020B0502040204020203" pitchFamily="34" charset="0"/>
                  <a:ea typeface="+mn-ea"/>
                  <a:cs typeface="Segoe UI" panose="020B0502040204020203" pitchFamily="34" charset="0"/>
                </a:defRPr>
              </a:lvl1pPr>
              <a:lvl2pPr marL="457200" indent="0" algn="l" defTabSz="914400" rtl="0" eaLnBrk="1" latinLnBrk="0" hangingPunct="1">
                <a:lnSpc>
                  <a:spcPct val="90000"/>
                </a:lnSpc>
                <a:spcBef>
                  <a:spcPts val="500"/>
                </a:spcBef>
                <a:buFont typeface="Wingdings" panose="05000000000000000000" pitchFamily="2" charset="2"/>
                <a:buNone/>
                <a:defRPr sz="1800" b="0" i="0" kern="1200">
                  <a:solidFill>
                    <a:schemeClr val="bg2"/>
                  </a:solidFill>
                  <a:latin typeface="Segoe UI" panose="020B0502040204020203" pitchFamily="34" charset="0"/>
                  <a:ea typeface="+mn-ea"/>
                  <a:cs typeface="Segoe UI" panose="020B0502040204020203"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600" b="0" i="0" kern="1200">
                  <a:solidFill>
                    <a:schemeClr val="bg2"/>
                  </a:solidFill>
                  <a:latin typeface="Segoe UI" panose="020B0502040204020203" pitchFamily="34" charset="0"/>
                  <a:ea typeface="+mn-ea"/>
                  <a:cs typeface="Segoe UI" panose="020B0502040204020203"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400" b="0" i="0" kern="1200">
                  <a:solidFill>
                    <a:schemeClr val="bg2"/>
                  </a:solidFill>
                  <a:latin typeface="Segoe UI" panose="020B0502040204020203" pitchFamily="34" charset="0"/>
                  <a:ea typeface="+mn-ea"/>
                  <a:cs typeface="Segoe UI" panose="020B0502040204020203" pitchFamily="34" charset="0"/>
                </a:defRPr>
              </a:lvl4pPr>
              <a:lvl5pPr marL="1828800" indent="0" algn="l" defTabSz="914400" rtl="0" eaLnBrk="1" latinLnBrk="0" hangingPunct="1">
                <a:lnSpc>
                  <a:spcPct val="90000"/>
                </a:lnSpc>
                <a:spcBef>
                  <a:spcPts val="500"/>
                </a:spcBef>
                <a:buFont typeface="Courier New" panose="02070309020205020404" pitchFamily="49" charset="0"/>
                <a:buNone/>
                <a:defRPr sz="1400" b="0" i="0" kern="1200">
                  <a:solidFill>
                    <a:schemeClr val="bg2"/>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de-DE" sz="2600" dirty="0"/>
                <a:t>Note 2</a:t>
              </a:r>
            </a:p>
          </p:txBody>
        </p:sp>
        <p:pic>
          <p:nvPicPr>
            <p:cNvPr id="11" name="Grafik 10" descr="Bleistift">
              <a:extLst>
                <a:ext uri="{FF2B5EF4-FFF2-40B4-BE49-F238E27FC236}">
                  <a16:creationId xmlns:a16="http://schemas.microsoft.com/office/drawing/2014/main" id="{B747AF84-B74D-CF5D-E466-A0D3AD2D7CA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784264" y="5059606"/>
              <a:ext cx="619676" cy="619676"/>
            </a:xfrm>
            <a:prstGeom prst="rect">
              <a:avLst/>
            </a:prstGeom>
          </p:spPr>
        </p:pic>
      </p:grpSp>
      <p:sp>
        <p:nvSpPr>
          <p:cNvPr id="17" name="Foliennummernplatzhalter 16">
            <a:extLst>
              <a:ext uri="{FF2B5EF4-FFF2-40B4-BE49-F238E27FC236}">
                <a16:creationId xmlns:a16="http://schemas.microsoft.com/office/drawing/2014/main" id="{902B858D-8891-1D37-115F-A9E0937E4311}"/>
              </a:ext>
            </a:extLst>
          </p:cNvPr>
          <p:cNvSpPr>
            <a:spLocks noGrp="1"/>
          </p:cNvSpPr>
          <p:nvPr>
            <p:ph type="sldNum" sz="quarter" idx="14"/>
          </p:nvPr>
        </p:nvSpPr>
        <p:spPr/>
        <p:txBody>
          <a:bodyPr/>
          <a:lstStyle/>
          <a:p>
            <a:fld id="{59C4F3FA-A2F1-9148-970C-1E5A4D250138}" type="slidenum">
              <a:rPr lang="de-DE" smtClean="0"/>
              <a:pPr/>
              <a:t>22</a:t>
            </a:fld>
            <a:endParaRPr lang="de-DE" dirty="0"/>
          </a:p>
        </p:txBody>
      </p:sp>
      <p:sp>
        <p:nvSpPr>
          <p:cNvPr id="7" name="TextBox 72">
            <a:extLst>
              <a:ext uri="{FF2B5EF4-FFF2-40B4-BE49-F238E27FC236}">
                <a16:creationId xmlns:a16="http://schemas.microsoft.com/office/drawing/2014/main" id="{E0412ECA-E04F-1CC5-243A-65EE7D77ACE6}"/>
              </a:ext>
            </a:extLst>
          </p:cNvPr>
          <p:cNvSpPr txBox="1"/>
          <p:nvPr/>
        </p:nvSpPr>
        <p:spPr>
          <a:xfrm>
            <a:off x="8986236" y="6162627"/>
            <a:ext cx="2417704" cy="576000"/>
          </a:xfrm>
          <a:custGeom>
            <a:avLst/>
            <a:gdLst>
              <a:gd name="connsiteX0" fmla="*/ 0 w 2417704"/>
              <a:gd name="connsiteY0" fmla="*/ 0 h 576000"/>
              <a:gd name="connsiteX1" fmla="*/ 652780 w 2417704"/>
              <a:gd name="connsiteY1" fmla="*/ 0 h 576000"/>
              <a:gd name="connsiteX2" fmla="*/ 1233029 w 2417704"/>
              <a:gd name="connsiteY2" fmla="*/ 0 h 576000"/>
              <a:gd name="connsiteX3" fmla="*/ 1813278 w 2417704"/>
              <a:gd name="connsiteY3" fmla="*/ 0 h 576000"/>
              <a:gd name="connsiteX4" fmla="*/ 2417704 w 2417704"/>
              <a:gd name="connsiteY4" fmla="*/ 0 h 576000"/>
              <a:gd name="connsiteX5" fmla="*/ 2417704 w 2417704"/>
              <a:gd name="connsiteY5" fmla="*/ 576000 h 576000"/>
              <a:gd name="connsiteX6" fmla="*/ 1861632 w 2417704"/>
              <a:gd name="connsiteY6" fmla="*/ 576000 h 576000"/>
              <a:gd name="connsiteX7" fmla="*/ 1305560 w 2417704"/>
              <a:gd name="connsiteY7" fmla="*/ 576000 h 576000"/>
              <a:gd name="connsiteX8" fmla="*/ 725311 w 2417704"/>
              <a:gd name="connsiteY8" fmla="*/ 576000 h 576000"/>
              <a:gd name="connsiteX9" fmla="*/ 0 w 2417704"/>
              <a:gd name="connsiteY9" fmla="*/ 576000 h 576000"/>
              <a:gd name="connsiteX10" fmla="*/ 0 w 2417704"/>
              <a:gd name="connsiteY10" fmla="*/ 0 h 57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17704" h="576000" fill="none" extrusionOk="0">
                <a:moveTo>
                  <a:pt x="0" y="0"/>
                </a:moveTo>
                <a:cubicBezTo>
                  <a:pt x="225828" y="-31095"/>
                  <a:pt x="373042" y="32588"/>
                  <a:pt x="652780" y="0"/>
                </a:cubicBezTo>
                <a:cubicBezTo>
                  <a:pt x="932518" y="-32588"/>
                  <a:pt x="1030805" y="-1977"/>
                  <a:pt x="1233029" y="0"/>
                </a:cubicBezTo>
                <a:cubicBezTo>
                  <a:pt x="1435253" y="1977"/>
                  <a:pt x="1583980" y="25162"/>
                  <a:pt x="1813278" y="0"/>
                </a:cubicBezTo>
                <a:cubicBezTo>
                  <a:pt x="2042576" y="-25162"/>
                  <a:pt x="2196687" y="-23316"/>
                  <a:pt x="2417704" y="0"/>
                </a:cubicBezTo>
                <a:cubicBezTo>
                  <a:pt x="2411164" y="284962"/>
                  <a:pt x="2427129" y="449475"/>
                  <a:pt x="2417704" y="576000"/>
                </a:cubicBezTo>
                <a:cubicBezTo>
                  <a:pt x="2265524" y="600113"/>
                  <a:pt x="2104648" y="564986"/>
                  <a:pt x="1861632" y="576000"/>
                </a:cubicBezTo>
                <a:cubicBezTo>
                  <a:pt x="1618616" y="587014"/>
                  <a:pt x="1557535" y="561463"/>
                  <a:pt x="1305560" y="576000"/>
                </a:cubicBezTo>
                <a:cubicBezTo>
                  <a:pt x="1053585" y="590537"/>
                  <a:pt x="863736" y="573668"/>
                  <a:pt x="725311" y="576000"/>
                </a:cubicBezTo>
                <a:cubicBezTo>
                  <a:pt x="586886" y="578332"/>
                  <a:pt x="149960" y="567357"/>
                  <a:pt x="0" y="576000"/>
                </a:cubicBezTo>
                <a:cubicBezTo>
                  <a:pt x="-25104" y="457022"/>
                  <a:pt x="-19593" y="245664"/>
                  <a:pt x="0" y="0"/>
                </a:cubicBezTo>
                <a:close/>
              </a:path>
              <a:path w="2417704" h="576000" stroke="0" extrusionOk="0">
                <a:moveTo>
                  <a:pt x="0" y="0"/>
                </a:moveTo>
                <a:cubicBezTo>
                  <a:pt x="290337" y="17379"/>
                  <a:pt x="464314" y="-29317"/>
                  <a:pt x="604426" y="0"/>
                </a:cubicBezTo>
                <a:cubicBezTo>
                  <a:pt x="744538" y="29317"/>
                  <a:pt x="951911" y="4019"/>
                  <a:pt x="1184675" y="0"/>
                </a:cubicBezTo>
                <a:cubicBezTo>
                  <a:pt x="1417439" y="-4019"/>
                  <a:pt x="1605260" y="-9548"/>
                  <a:pt x="1813278" y="0"/>
                </a:cubicBezTo>
                <a:cubicBezTo>
                  <a:pt x="2021296" y="9548"/>
                  <a:pt x="2198661" y="27648"/>
                  <a:pt x="2417704" y="0"/>
                </a:cubicBezTo>
                <a:cubicBezTo>
                  <a:pt x="2423500" y="128928"/>
                  <a:pt x="2392799" y="288687"/>
                  <a:pt x="2417704" y="576000"/>
                </a:cubicBezTo>
                <a:cubicBezTo>
                  <a:pt x="2217667" y="571931"/>
                  <a:pt x="2017744" y="592644"/>
                  <a:pt x="1885809" y="576000"/>
                </a:cubicBezTo>
                <a:cubicBezTo>
                  <a:pt x="1753875" y="559356"/>
                  <a:pt x="1533804" y="599182"/>
                  <a:pt x="1353914" y="576000"/>
                </a:cubicBezTo>
                <a:cubicBezTo>
                  <a:pt x="1174025" y="552818"/>
                  <a:pt x="1057743" y="582382"/>
                  <a:pt x="797842" y="576000"/>
                </a:cubicBezTo>
                <a:cubicBezTo>
                  <a:pt x="537941" y="569618"/>
                  <a:pt x="313677" y="548925"/>
                  <a:pt x="0" y="576000"/>
                </a:cubicBezTo>
                <a:cubicBezTo>
                  <a:pt x="23227" y="444508"/>
                  <a:pt x="23001" y="148703"/>
                  <a:pt x="0" y="0"/>
                </a:cubicBezTo>
                <a:close/>
              </a:path>
            </a:pathLst>
          </a:custGeom>
          <a:solidFill>
            <a:schemeClr val="accent5">
              <a:lumMod val="20000"/>
              <a:lumOff val="80000"/>
            </a:schemeClr>
          </a:solidFill>
          <a:ln w="9525">
            <a:solidFill>
              <a:schemeClr val="tx1"/>
            </a:solidFill>
            <a:extLst>
              <a:ext uri="{C807C97D-BFC1-408E-A445-0C87EB9F89A2}">
                <ask:lineSketchStyleProps xmlns:ask="http://schemas.microsoft.com/office/drawing/2018/sketchyshapes" sd="1617499634">
                  <a:prstGeom prst="rect">
                    <a:avLst/>
                  </a:prstGeom>
                  <ask:type>
                    <ask:lineSketchFreehand/>
                  </ask:type>
                </ask:lineSketchStyleProps>
              </a:ext>
            </a:extLst>
          </a:ln>
        </p:spPr>
        <p:txBody>
          <a:bodyPr wrap="square" lIns="91440" rIns="9144" rtlCol="0" anchor="ctr" anchorCtr="0">
            <a:noAutofit/>
          </a:bodyPr>
          <a:lstStyle/>
          <a:p>
            <a:pPr algn="ctr">
              <a:spcBef>
                <a:spcPts val="1200"/>
              </a:spcBef>
            </a:pPr>
            <a:r>
              <a:rPr lang="de-AT" sz="1400" baseline="30000" noProof="0" dirty="0">
                <a:latin typeface="Montserrat SemiBold" panose="00000700000000000000" pitchFamily="50" charset="0"/>
                <a:cs typeface="Adobe Arabic" panose="02040503050201020203" pitchFamily="18" charset="-78"/>
              </a:rPr>
              <a:t>METAZIEL  </a:t>
            </a:r>
            <a:r>
              <a:rPr lang="de-AT" sz="1400" baseline="30000" dirty="0">
                <a:latin typeface="Montserrat SemiBold" panose="00000700000000000000" pitchFamily="50" charset="0"/>
                <a:cs typeface="Adobe Arabic" panose="02040503050201020203" pitchFamily="18" charset="-78"/>
              </a:rPr>
              <a:t>3</a:t>
            </a:r>
            <a:endParaRPr lang="de-AT" sz="1400" baseline="30000" noProof="0" dirty="0">
              <a:latin typeface="Montserrat SemiBold" panose="00000700000000000000" pitchFamily="50" charset="0"/>
              <a:cs typeface="Adobe Arabic" panose="02040503050201020203" pitchFamily="18" charset="-78"/>
            </a:endParaRPr>
          </a:p>
          <a:p>
            <a:pPr algn="ctr">
              <a:spcBef>
                <a:spcPts val="600"/>
              </a:spcBef>
              <a:spcAft>
                <a:spcPts val="600"/>
              </a:spcAft>
            </a:pPr>
            <a:r>
              <a:rPr lang="de-AT" sz="1400" baseline="30000" noProof="0" dirty="0">
                <a:latin typeface="Montserrat SemiBold" panose="00000700000000000000" pitchFamily="50" charset="0"/>
                <a:cs typeface="Adobe Arabic" panose="02040503050201020203" pitchFamily="18" charset="-78"/>
              </a:rPr>
              <a:t>Innovationsfähigkeit</a:t>
            </a:r>
            <a:endParaRPr lang="de-AT" sz="1400" i="0" u="none" strike="noStrike" baseline="30000" noProof="0" dirty="0">
              <a:latin typeface="Montserrat SemiBold" panose="00000700000000000000" pitchFamily="50" charset="0"/>
              <a:cs typeface="Adobe Arabic" panose="02040503050201020203" pitchFamily="18" charset="-78"/>
            </a:endParaRPr>
          </a:p>
        </p:txBody>
      </p:sp>
    </p:spTree>
    <p:extLst>
      <p:ext uri="{BB962C8B-B14F-4D97-AF65-F5344CB8AC3E}">
        <p14:creationId xmlns:p14="http://schemas.microsoft.com/office/powerpoint/2010/main" val="11161613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8E7260-C2C2-EE3E-24A5-1E222893F18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48F4F4C-ACAB-D18C-EA3A-AF2DA6750734}"/>
              </a:ext>
            </a:extLst>
          </p:cNvPr>
          <p:cNvSpPr>
            <a:spLocks noGrp="1"/>
          </p:cNvSpPr>
          <p:nvPr>
            <p:ph type="title"/>
          </p:nvPr>
        </p:nvSpPr>
        <p:spPr>
          <a:xfrm>
            <a:off x="839788" y="506092"/>
            <a:ext cx="10515600" cy="1041644"/>
          </a:xfrm>
        </p:spPr>
        <p:txBody>
          <a:bodyPr anchor="t">
            <a:normAutofit/>
          </a:bodyPr>
          <a:lstStyle/>
          <a:p>
            <a:r>
              <a:rPr lang="de-AT" b="0" dirty="0"/>
              <a:t>3.2 KAPITALMARKT</a:t>
            </a:r>
          </a:p>
        </p:txBody>
      </p:sp>
      <p:sp>
        <p:nvSpPr>
          <p:cNvPr id="3" name="Inhaltsplatzhalter 2">
            <a:extLst>
              <a:ext uri="{FF2B5EF4-FFF2-40B4-BE49-F238E27FC236}">
                <a16:creationId xmlns:a16="http://schemas.microsoft.com/office/drawing/2014/main" id="{60960D9A-51F5-C8E2-5020-636382FB3C85}"/>
              </a:ext>
            </a:extLst>
          </p:cNvPr>
          <p:cNvSpPr>
            <a:spLocks noGrp="1"/>
          </p:cNvSpPr>
          <p:nvPr>
            <p:ph sz="quarter" idx="4"/>
          </p:nvPr>
        </p:nvSpPr>
        <p:spPr>
          <a:xfrm>
            <a:off x="5938886" y="1150378"/>
            <a:ext cx="5641178" cy="3983550"/>
          </a:xfrm>
        </p:spPr>
        <p:txBody>
          <a:bodyPr wrap="square">
            <a:noAutofit/>
          </a:bodyPr>
          <a:lstStyle/>
          <a:p>
            <a:pPr marL="216000">
              <a:lnSpc>
                <a:spcPct val="110000"/>
              </a:lnSpc>
              <a:spcBef>
                <a:spcPts val="600"/>
              </a:spcBef>
              <a:buFont typeface="Symbol" panose="05050102010706020507" pitchFamily="18" charset="2"/>
              <a:buChar char="-"/>
            </a:pPr>
            <a:r>
              <a:rPr lang="de-AT" sz="1400" dirty="0"/>
              <a:t>Deutlich unterdurchschnittliche Börsenkapitalisierung auf Rang 14 unter 21 Vergleichsländern mit deutlichem Abstand zu Spitzenländern USA, Schweiz, Kanada </a:t>
            </a:r>
            <a:r>
              <a:rPr lang="de-AT" sz="1400" b="1" dirty="0">
                <a:solidFill>
                  <a:schemeClr val="bg2">
                    <a:lumMod val="25000"/>
                  </a:schemeClr>
                </a:solidFill>
                <a:hlinkClick r:id="rId2"/>
              </a:rPr>
              <a:t>(LINK)</a:t>
            </a:r>
            <a:r>
              <a:rPr lang="de-AT" sz="1400" dirty="0"/>
              <a:t>. </a:t>
            </a:r>
          </a:p>
          <a:p>
            <a:pPr marL="216000">
              <a:lnSpc>
                <a:spcPct val="110000"/>
              </a:lnSpc>
              <a:spcBef>
                <a:spcPts val="600"/>
              </a:spcBef>
              <a:buFont typeface="Symbol" panose="05050102010706020507" pitchFamily="18" charset="2"/>
              <a:buChar char="-"/>
            </a:pPr>
            <a:r>
              <a:rPr lang="de-AT" sz="1400" dirty="0"/>
              <a:t>Deutlich unterdurchschnittliche Anzahl der gelisteten Unternehmen auf Rang 12 unter 16 Vergleichsländern mit deutlichem Abstand zu Spitzenländern</a:t>
            </a:r>
            <a:r>
              <a:rPr lang="de-AT" sz="1400" b="1" dirty="0">
                <a:solidFill>
                  <a:schemeClr val="bg2">
                    <a:lumMod val="25000"/>
                  </a:schemeClr>
                </a:solidFill>
                <a:hlinkClick r:id="rId3"/>
              </a:rPr>
              <a:t> </a:t>
            </a:r>
            <a:r>
              <a:rPr lang="de-AT" sz="1400" b="1" dirty="0">
                <a:solidFill>
                  <a:schemeClr val="bg2">
                    <a:lumMod val="25000"/>
                  </a:schemeClr>
                </a:solidFill>
                <a:hlinkClick r:id="rId4"/>
              </a:rPr>
              <a:t>(LINK)</a:t>
            </a:r>
            <a:r>
              <a:rPr lang="de-AT" sz="1400" dirty="0"/>
              <a:t>.</a:t>
            </a:r>
          </a:p>
          <a:p>
            <a:pPr marL="216000">
              <a:lnSpc>
                <a:spcPct val="110000"/>
              </a:lnSpc>
              <a:spcBef>
                <a:spcPts val="600"/>
              </a:spcBef>
              <a:buFont typeface="Symbol" panose="05050102010706020507" pitchFamily="18" charset="2"/>
              <a:buChar char="-"/>
            </a:pPr>
            <a:r>
              <a:rPr lang="de-AT" sz="1400" dirty="0"/>
              <a:t>Die Position im Mittelfeld bei Krediten an privaten Sektor indiziert mittleren Zugang der Unternehmen zu Krediten </a:t>
            </a:r>
            <a:r>
              <a:rPr lang="de-AT" sz="1400" b="1" dirty="0">
                <a:solidFill>
                  <a:schemeClr val="bg2">
                    <a:lumMod val="25000"/>
                  </a:schemeClr>
                </a:solidFill>
                <a:hlinkClick r:id="rId5"/>
              </a:rPr>
              <a:t>(LINK)</a:t>
            </a:r>
            <a:r>
              <a:rPr lang="de-AT" sz="1400" dirty="0"/>
              <a:t>.</a:t>
            </a:r>
          </a:p>
          <a:p>
            <a:pPr marL="216000">
              <a:lnSpc>
                <a:spcPct val="110000"/>
              </a:lnSpc>
              <a:spcBef>
                <a:spcPts val="600"/>
              </a:spcBef>
              <a:buFont typeface="Symbol" panose="05050102010706020507" pitchFamily="18" charset="2"/>
              <a:buChar char="-"/>
            </a:pPr>
            <a:r>
              <a:rPr lang="de-AT" sz="1400" dirty="0"/>
              <a:t>Unterdurchschnittliches Vermögen von Versicherungs-gesellschaften </a:t>
            </a:r>
            <a:r>
              <a:rPr lang="de-AT" sz="1400" b="1" dirty="0">
                <a:solidFill>
                  <a:schemeClr val="bg2">
                    <a:lumMod val="25000"/>
                  </a:schemeClr>
                </a:solidFill>
                <a:hlinkClick r:id="rId6"/>
              </a:rPr>
              <a:t>(LINK)</a:t>
            </a:r>
            <a:r>
              <a:rPr lang="de-AT" sz="1400" dirty="0"/>
              <a:t>.</a:t>
            </a:r>
          </a:p>
          <a:p>
            <a:pPr marL="216000">
              <a:lnSpc>
                <a:spcPct val="110000"/>
              </a:lnSpc>
              <a:spcBef>
                <a:spcPts val="600"/>
              </a:spcBef>
              <a:buFont typeface="Symbol" panose="05050102010706020507" pitchFamily="18" charset="2"/>
              <a:buChar char="-"/>
            </a:pPr>
            <a:r>
              <a:rPr lang="de-AT" sz="1400" dirty="0"/>
              <a:t>Deutlich unterdurchschnittliches Vermögen der Pensionsfonds</a:t>
            </a:r>
            <a:r>
              <a:rPr lang="de-AT" sz="1400" b="1" dirty="0">
                <a:solidFill>
                  <a:schemeClr val="bg2">
                    <a:lumMod val="25000"/>
                  </a:schemeClr>
                </a:solidFill>
                <a:hlinkClick r:id="rId3"/>
              </a:rPr>
              <a:t> </a:t>
            </a:r>
            <a:r>
              <a:rPr lang="de-AT" sz="1400" b="1" dirty="0">
                <a:solidFill>
                  <a:schemeClr val="bg2">
                    <a:lumMod val="25000"/>
                  </a:schemeClr>
                </a:solidFill>
                <a:hlinkClick r:id="rId7"/>
              </a:rPr>
              <a:t>(LINK)</a:t>
            </a:r>
            <a:r>
              <a:rPr lang="de-AT" sz="1400" dirty="0"/>
              <a:t>.</a:t>
            </a:r>
          </a:p>
          <a:p>
            <a:pPr marL="216000">
              <a:lnSpc>
                <a:spcPct val="110000"/>
              </a:lnSpc>
              <a:spcBef>
                <a:spcPts val="600"/>
              </a:spcBef>
              <a:buFont typeface="Symbol" panose="05050102010706020507" pitchFamily="18" charset="2"/>
              <a:buChar char="-"/>
            </a:pPr>
            <a:r>
              <a:rPr lang="de-AT" sz="1400" dirty="0"/>
              <a:t>Rückstand bei Verfügbarkeit von Risikokapital </a:t>
            </a:r>
            <a:r>
              <a:rPr lang="de-AT" sz="1400" b="1" dirty="0">
                <a:solidFill>
                  <a:schemeClr val="bg2">
                    <a:lumMod val="25000"/>
                  </a:schemeClr>
                </a:solidFill>
                <a:hlinkClick r:id="rId8"/>
              </a:rPr>
              <a:t>(LINK)</a:t>
            </a:r>
            <a:r>
              <a:rPr lang="de-AT" sz="1400" b="1" dirty="0">
                <a:solidFill>
                  <a:schemeClr val="bg2">
                    <a:lumMod val="25000"/>
                  </a:schemeClr>
                </a:solidFill>
              </a:rPr>
              <a:t> </a:t>
            </a:r>
            <a:r>
              <a:rPr lang="de-AT" sz="1400" dirty="0"/>
              <a:t>und Late-Stage Risikokapital </a:t>
            </a:r>
            <a:r>
              <a:rPr lang="de-AT" sz="1400" b="1" dirty="0">
                <a:solidFill>
                  <a:schemeClr val="bg2">
                    <a:lumMod val="25000"/>
                  </a:schemeClr>
                </a:solidFill>
                <a:hlinkClick r:id="rId9"/>
              </a:rPr>
              <a:t>(LINK)</a:t>
            </a:r>
            <a:r>
              <a:rPr lang="de-AT" sz="1400" dirty="0"/>
              <a:t>.</a:t>
            </a:r>
          </a:p>
        </p:txBody>
      </p:sp>
      <p:graphicFrame>
        <p:nvGraphicFramePr>
          <p:cNvPr id="6" name="Tabelle 6">
            <a:extLst>
              <a:ext uri="{FF2B5EF4-FFF2-40B4-BE49-F238E27FC236}">
                <a16:creationId xmlns:a16="http://schemas.microsoft.com/office/drawing/2014/main" id="{6B016CFE-3E9C-48D4-61F9-45FAB2DDD413}"/>
              </a:ext>
            </a:extLst>
          </p:cNvPr>
          <p:cNvGraphicFramePr>
            <a:graphicFrameLocks noGrp="1"/>
          </p:cNvGraphicFramePr>
          <p:nvPr>
            <p:ph type="tbl" sz="quarter" idx="12"/>
            <p:extLst>
              <p:ext uri="{D42A27DB-BD31-4B8C-83A1-F6EECF244321}">
                <p14:modId xmlns:p14="http://schemas.microsoft.com/office/powerpoint/2010/main" val="2089776278"/>
              </p:ext>
            </p:extLst>
          </p:nvPr>
        </p:nvGraphicFramePr>
        <p:xfrm>
          <a:off x="780050" y="1340780"/>
          <a:ext cx="4954588" cy="3011272"/>
        </p:xfrm>
        <a:graphic>
          <a:graphicData uri="http://schemas.openxmlformats.org/drawingml/2006/table">
            <a:tbl>
              <a:tblPr firstRow="1" bandRow="1">
                <a:tableStyleId>{21E4AEA4-8DFA-4A89-87EB-49C32662AFE0}</a:tableStyleId>
              </a:tblPr>
              <a:tblGrid>
                <a:gridCol w="803652">
                  <a:extLst>
                    <a:ext uri="{9D8B030D-6E8A-4147-A177-3AD203B41FA5}">
                      <a16:colId xmlns:a16="http://schemas.microsoft.com/office/drawing/2014/main" val="2164763677"/>
                    </a:ext>
                  </a:extLst>
                </a:gridCol>
                <a:gridCol w="3497344">
                  <a:extLst>
                    <a:ext uri="{9D8B030D-6E8A-4147-A177-3AD203B41FA5}">
                      <a16:colId xmlns:a16="http://schemas.microsoft.com/office/drawing/2014/main" val="2786846314"/>
                    </a:ext>
                  </a:extLst>
                </a:gridCol>
                <a:gridCol w="653592">
                  <a:extLst>
                    <a:ext uri="{9D8B030D-6E8A-4147-A177-3AD203B41FA5}">
                      <a16:colId xmlns:a16="http://schemas.microsoft.com/office/drawing/2014/main" val="1672731914"/>
                    </a:ext>
                  </a:extLst>
                </a:gridCol>
              </a:tblGrid>
              <a:tr h="376409">
                <a:tc>
                  <a:txBody>
                    <a:bodyPr/>
                    <a:lstStyle/>
                    <a:p>
                      <a:endParaRPr lang="de-AT" sz="1600" dirty="0"/>
                    </a:p>
                  </a:txBody>
                  <a:tcPr marL="89373" marR="89373">
                    <a:solidFill>
                      <a:schemeClr val="bg2">
                        <a:lumMod val="25000"/>
                      </a:schemeClr>
                    </a:solidFill>
                  </a:tcPr>
                </a:tc>
                <a:tc>
                  <a:txBody>
                    <a:bodyPr/>
                    <a:lstStyle/>
                    <a:p>
                      <a:r>
                        <a:rPr lang="de-AT" sz="1600" dirty="0"/>
                        <a:t>Indikator</a:t>
                      </a:r>
                    </a:p>
                  </a:txBody>
                  <a:tcPr marL="89373" marR="89373">
                    <a:solidFill>
                      <a:schemeClr val="bg2">
                        <a:lumMod val="25000"/>
                      </a:schemeClr>
                    </a:solidFill>
                  </a:tcPr>
                </a:tc>
                <a:tc>
                  <a:txBody>
                    <a:bodyPr/>
                    <a:lstStyle/>
                    <a:p>
                      <a:pPr algn="ctr"/>
                      <a:r>
                        <a:rPr lang="de-AT" sz="1600" dirty="0"/>
                        <a:t>Note</a:t>
                      </a:r>
                    </a:p>
                  </a:txBody>
                  <a:tcPr marL="89373" marR="89373">
                    <a:solidFill>
                      <a:schemeClr val="bg2">
                        <a:lumMod val="25000"/>
                      </a:schemeClr>
                    </a:solidFill>
                  </a:tcPr>
                </a:tc>
                <a:extLst>
                  <a:ext uri="{0D108BD9-81ED-4DB2-BD59-A6C34878D82A}">
                    <a16:rowId xmlns:a16="http://schemas.microsoft.com/office/drawing/2014/main" val="252101811"/>
                  </a:ext>
                </a:extLst>
              </a:tr>
              <a:tr h="376409">
                <a:tc>
                  <a:txBody>
                    <a:bodyPr/>
                    <a:lstStyle/>
                    <a:p>
                      <a:r>
                        <a:rPr lang="de-AT" sz="1600" dirty="0"/>
                        <a:t>3.2.1</a:t>
                      </a:r>
                    </a:p>
                  </a:txBody>
                  <a:tcPr marL="89373" marR="89373"/>
                </a:tc>
                <a:tc>
                  <a:txBody>
                    <a:bodyPr/>
                    <a:lstStyle/>
                    <a:p>
                      <a:r>
                        <a:rPr lang="de-AT" sz="1600" dirty="0"/>
                        <a:t>Börsenkapitalisierung</a:t>
                      </a:r>
                    </a:p>
                  </a:txBody>
                  <a:tcPr marL="89373" marR="89373"/>
                </a:tc>
                <a:tc>
                  <a:txBody>
                    <a:bodyPr/>
                    <a:lstStyle/>
                    <a:p>
                      <a:pPr algn="ctr"/>
                      <a:r>
                        <a:rPr lang="de-DE" sz="1600" dirty="0"/>
                        <a:t>4</a:t>
                      </a:r>
                      <a:endParaRPr lang="de-AT" sz="1600" dirty="0"/>
                    </a:p>
                  </a:txBody>
                  <a:tcPr marL="89373" marR="89373"/>
                </a:tc>
                <a:extLst>
                  <a:ext uri="{0D108BD9-81ED-4DB2-BD59-A6C34878D82A}">
                    <a16:rowId xmlns:a16="http://schemas.microsoft.com/office/drawing/2014/main" val="3555122077"/>
                  </a:ext>
                </a:extLst>
              </a:tr>
              <a:tr h="376409">
                <a:tc>
                  <a:txBody>
                    <a:bodyPr/>
                    <a:lstStyle/>
                    <a:p>
                      <a:r>
                        <a:rPr lang="de-AT" sz="1600" dirty="0"/>
                        <a:t>3.2.2</a:t>
                      </a:r>
                    </a:p>
                  </a:txBody>
                  <a:tcPr marL="89373" marR="89373"/>
                </a:tc>
                <a:tc>
                  <a:txBody>
                    <a:bodyPr/>
                    <a:lstStyle/>
                    <a:p>
                      <a:r>
                        <a:rPr lang="de-DE" sz="1600" dirty="0"/>
                        <a:t>Gelistete Unternehmen</a:t>
                      </a:r>
                      <a:endParaRPr lang="de-AT" sz="1600" dirty="0"/>
                    </a:p>
                  </a:txBody>
                  <a:tcPr marL="89373" marR="89373"/>
                </a:tc>
                <a:tc>
                  <a:txBody>
                    <a:bodyPr/>
                    <a:lstStyle/>
                    <a:p>
                      <a:pPr algn="ctr"/>
                      <a:r>
                        <a:rPr lang="de-DE" sz="1600" dirty="0"/>
                        <a:t>4</a:t>
                      </a:r>
                      <a:endParaRPr lang="de-AT" sz="1600" dirty="0"/>
                    </a:p>
                  </a:txBody>
                  <a:tcPr marL="89373" marR="89373"/>
                </a:tc>
                <a:extLst>
                  <a:ext uri="{0D108BD9-81ED-4DB2-BD59-A6C34878D82A}">
                    <a16:rowId xmlns:a16="http://schemas.microsoft.com/office/drawing/2014/main" val="2838446498"/>
                  </a:ext>
                </a:extLst>
              </a:tr>
              <a:tr h="376409">
                <a:tc>
                  <a:txBody>
                    <a:bodyPr/>
                    <a:lstStyle/>
                    <a:p>
                      <a:r>
                        <a:rPr lang="de-AT" sz="1600" dirty="0"/>
                        <a:t>3.2.3</a:t>
                      </a:r>
                    </a:p>
                  </a:txBody>
                  <a:tcPr marL="89373" marR="89373"/>
                </a:tc>
                <a:tc>
                  <a:txBody>
                    <a:bodyPr/>
                    <a:lstStyle/>
                    <a:p>
                      <a:r>
                        <a:rPr lang="de-DE" sz="1600" dirty="0"/>
                        <a:t>Zugang zu Bankkrediten</a:t>
                      </a:r>
                      <a:endParaRPr lang="de-AT" sz="1600" dirty="0"/>
                    </a:p>
                  </a:txBody>
                  <a:tcPr marL="89373" marR="89373"/>
                </a:tc>
                <a:tc>
                  <a:txBody>
                    <a:bodyPr/>
                    <a:lstStyle/>
                    <a:p>
                      <a:pPr algn="ctr"/>
                      <a:r>
                        <a:rPr lang="de-DE" sz="1600" dirty="0"/>
                        <a:t>3</a:t>
                      </a:r>
                      <a:endParaRPr lang="de-AT" sz="1600" dirty="0"/>
                    </a:p>
                  </a:txBody>
                  <a:tcPr marL="89373" marR="89373"/>
                </a:tc>
                <a:extLst>
                  <a:ext uri="{0D108BD9-81ED-4DB2-BD59-A6C34878D82A}">
                    <a16:rowId xmlns:a16="http://schemas.microsoft.com/office/drawing/2014/main" val="3813511555"/>
                  </a:ext>
                </a:extLst>
              </a:tr>
              <a:tr h="376409">
                <a:tc>
                  <a:txBody>
                    <a:bodyPr/>
                    <a:lstStyle/>
                    <a:p>
                      <a:r>
                        <a:rPr lang="de-AT" sz="1600" dirty="0"/>
                        <a:t>3.2.4</a:t>
                      </a:r>
                    </a:p>
                  </a:txBody>
                  <a:tcPr marL="89373" marR="89373"/>
                </a:tc>
                <a:tc>
                  <a:txBody>
                    <a:bodyPr/>
                    <a:lstStyle/>
                    <a:p>
                      <a:r>
                        <a:rPr lang="de-DE" sz="1600" dirty="0"/>
                        <a:t>Vermögen Versicherungen</a:t>
                      </a:r>
                      <a:endParaRPr lang="de-AT" sz="1600" dirty="0"/>
                    </a:p>
                  </a:txBody>
                  <a:tcPr marL="89373" marR="89373"/>
                </a:tc>
                <a:tc>
                  <a:txBody>
                    <a:bodyPr/>
                    <a:lstStyle/>
                    <a:p>
                      <a:pPr algn="ctr"/>
                      <a:r>
                        <a:rPr lang="de-DE" sz="1600" dirty="0"/>
                        <a:t>3</a:t>
                      </a:r>
                      <a:endParaRPr lang="de-AT" sz="1600" dirty="0"/>
                    </a:p>
                  </a:txBody>
                  <a:tcPr marL="89373" marR="89373"/>
                </a:tc>
                <a:extLst>
                  <a:ext uri="{0D108BD9-81ED-4DB2-BD59-A6C34878D82A}">
                    <a16:rowId xmlns:a16="http://schemas.microsoft.com/office/drawing/2014/main" val="104170985"/>
                  </a:ext>
                </a:extLst>
              </a:tr>
              <a:tr h="376409">
                <a:tc>
                  <a:txBody>
                    <a:bodyPr/>
                    <a:lstStyle/>
                    <a:p>
                      <a:r>
                        <a:rPr lang="de-AT" sz="1600" dirty="0"/>
                        <a:t>3.2.5</a:t>
                      </a:r>
                    </a:p>
                  </a:txBody>
                  <a:tcPr marL="89373" marR="89373"/>
                </a:tc>
                <a:tc>
                  <a:txBody>
                    <a:bodyPr/>
                    <a:lstStyle/>
                    <a:p>
                      <a:r>
                        <a:rPr lang="de-DE" sz="1600" dirty="0"/>
                        <a:t>Vermögen Pensionsfonds</a:t>
                      </a:r>
                      <a:endParaRPr lang="de-AT" sz="1600" dirty="0"/>
                    </a:p>
                  </a:txBody>
                  <a:tcPr marL="89373" marR="89373"/>
                </a:tc>
                <a:tc>
                  <a:txBody>
                    <a:bodyPr/>
                    <a:lstStyle/>
                    <a:p>
                      <a:pPr algn="ctr"/>
                      <a:r>
                        <a:rPr lang="de-DE" sz="1600" dirty="0"/>
                        <a:t>5</a:t>
                      </a:r>
                      <a:endParaRPr lang="de-AT" sz="1600" dirty="0"/>
                    </a:p>
                  </a:txBody>
                  <a:tcPr marL="89373" marR="89373"/>
                </a:tc>
                <a:extLst>
                  <a:ext uri="{0D108BD9-81ED-4DB2-BD59-A6C34878D82A}">
                    <a16:rowId xmlns:a16="http://schemas.microsoft.com/office/drawing/2014/main" val="1025643177"/>
                  </a:ext>
                </a:extLst>
              </a:tr>
              <a:tr h="376409">
                <a:tc>
                  <a:txBody>
                    <a:bodyPr/>
                    <a:lstStyle/>
                    <a:p>
                      <a:r>
                        <a:rPr lang="de-AT" sz="1600" dirty="0"/>
                        <a:t>3.2.6</a:t>
                      </a:r>
                    </a:p>
                  </a:txBody>
                  <a:tcPr marL="89373" marR="89373"/>
                </a:tc>
                <a:tc>
                  <a:txBody>
                    <a:bodyPr/>
                    <a:lstStyle/>
                    <a:p>
                      <a:r>
                        <a:rPr lang="de-DE" sz="1600" dirty="0"/>
                        <a:t>Risikokapital</a:t>
                      </a:r>
                      <a:endParaRPr lang="de-AT" sz="1600" dirty="0"/>
                    </a:p>
                  </a:txBody>
                  <a:tcPr marL="89373" marR="89373"/>
                </a:tc>
                <a:tc>
                  <a:txBody>
                    <a:bodyPr/>
                    <a:lstStyle/>
                    <a:p>
                      <a:pPr algn="ctr"/>
                      <a:r>
                        <a:rPr lang="de-DE" sz="1600" dirty="0"/>
                        <a:t>5</a:t>
                      </a:r>
                      <a:endParaRPr lang="de-AT" sz="1600" dirty="0"/>
                    </a:p>
                  </a:txBody>
                  <a:tcPr marL="89373" marR="89373"/>
                </a:tc>
                <a:extLst>
                  <a:ext uri="{0D108BD9-81ED-4DB2-BD59-A6C34878D82A}">
                    <a16:rowId xmlns:a16="http://schemas.microsoft.com/office/drawing/2014/main" val="4022772651"/>
                  </a:ext>
                </a:extLst>
              </a:tr>
              <a:tr h="376409">
                <a:tc>
                  <a:txBody>
                    <a:bodyPr/>
                    <a:lstStyle/>
                    <a:p>
                      <a:r>
                        <a:rPr lang="de-AT" sz="1600" dirty="0"/>
                        <a:t>3.2.</a:t>
                      </a:r>
                      <a:r>
                        <a:rPr lang="de-DE" sz="1600" dirty="0"/>
                        <a:t>7</a:t>
                      </a:r>
                      <a:endParaRPr lang="de-AT" sz="1600" dirty="0"/>
                    </a:p>
                  </a:txBody>
                  <a:tcPr marL="89373" marR="89373"/>
                </a:tc>
                <a:tc>
                  <a:txBody>
                    <a:bodyPr/>
                    <a:lstStyle/>
                    <a:p>
                      <a:r>
                        <a:rPr lang="de-DE" sz="1600" dirty="0"/>
                        <a:t>Late-Stage Risikokapital</a:t>
                      </a:r>
                      <a:endParaRPr lang="de-AT" sz="1600" dirty="0"/>
                    </a:p>
                  </a:txBody>
                  <a:tcPr marL="89373" marR="89373"/>
                </a:tc>
                <a:tc>
                  <a:txBody>
                    <a:bodyPr/>
                    <a:lstStyle/>
                    <a:p>
                      <a:pPr algn="ctr"/>
                      <a:r>
                        <a:rPr lang="de-DE" sz="1600" dirty="0"/>
                        <a:t>5</a:t>
                      </a:r>
                      <a:endParaRPr lang="de-AT" sz="1600" dirty="0"/>
                    </a:p>
                  </a:txBody>
                  <a:tcPr marL="89373" marR="89373"/>
                </a:tc>
                <a:extLst>
                  <a:ext uri="{0D108BD9-81ED-4DB2-BD59-A6C34878D82A}">
                    <a16:rowId xmlns:a16="http://schemas.microsoft.com/office/drawing/2014/main" val="3597208327"/>
                  </a:ext>
                </a:extLst>
              </a:tr>
            </a:tbl>
          </a:graphicData>
        </a:graphic>
      </p:graphicFrame>
      <p:sp>
        <p:nvSpPr>
          <p:cNvPr id="8" name="Textplatzhalter 7">
            <a:extLst>
              <a:ext uri="{FF2B5EF4-FFF2-40B4-BE49-F238E27FC236}">
                <a16:creationId xmlns:a16="http://schemas.microsoft.com/office/drawing/2014/main" id="{FF41F413-3C24-B25D-D33B-296E8D1567B6}"/>
              </a:ext>
            </a:extLst>
          </p:cNvPr>
          <p:cNvSpPr>
            <a:spLocks noGrp="1"/>
          </p:cNvSpPr>
          <p:nvPr>
            <p:ph type="body" sz="quarter" idx="13"/>
          </p:nvPr>
        </p:nvSpPr>
        <p:spPr/>
        <p:txBody>
          <a:bodyPr/>
          <a:lstStyle/>
          <a:p>
            <a:pPr>
              <a:lnSpc>
                <a:spcPct val="100000"/>
              </a:lnSpc>
            </a:pPr>
            <a:r>
              <a:rPr lang="de-AT" dirty="0">
                <a:solidFill>
                  <a:schemeClr val="bg1"/>
                </a:solidFill>
              </a:rPr>
              <a:t>Deutliche Aufholpotenziale beim Kapitalmarkt hemmen Innovationen und Investitionen!</a:t>
            </a:r>
          </a:p>
        </p:txBody>
      </p:sp>
      <p:grpSp>
        <p:nvGrpSpPr>
          <p:cNvPr id="4" name="Gruppieren 3">
            <a:extLst>
              <a:ext uri="{FF2B5EF4-FFF2-40B4-BE49-F238E27FC236}">
                <a16:creationId xmlns:a16="http://schemas.microsoft.com/office/drawing/2014/main" id="{F103FF3D-A192-0A06-1EDB-E490A4EF1E8A}"/>
              </a:ext>
            </a:extLst>
          </p:cNvPr>
          <p:cNvGrpSpPr/>
          <p:nvPr/>
        </p:nvGrpSpPr>
        <p:grpSpPr>
          <a:xfrm>
            <a:off x="8482544" y="4875164"/>
            <a:ext cx="3502065" cy="1003464"/>
            <a:chOff x="8482544" y="4875164"/>
            <a:chExt cx="3502065" cy="1003464"/>
          </a:xfrm>
        </p:grpSpPr>
        <p:sp>
          <p:nvSpPr>
            <p:cNvPr id="9" name="Shape 820">
              <a:extLst>
                <a:ext uri="{FF2B5EF4-FFF2-40B4-BE49-F238E27FC236}">
                  <a16:creationId xmlns:a16="http://schemas.microsoft.com/office/drawing/2014/main" id="{4F5DF4CD-177C-89B3-CA8F-A00C41606FF6}"/>
                </a:ext>
              </a:extLst>
            </p:cNvPr>
            <p:cNvSpPr>
              <a:spLocks noChangeAspect="1"/>
            </p:cNvSpPr>
            <p:nvPr/>
          </p:nvSpPr>
          <p:spPr>
            <a:xfrm>
              <a:off x="9115719" y="4875164"/>
              <a:ext cx="2868890" cy="1003464"/>
            </a:xfrm>
            <a:custGeom>
              <a:avLst/>
              <a:gdLst>
                <a:gd name="connsiteX0" fmla="*/ 0 w 2868890"/>
                <a:gd name="connsiteY0" fmla="*/ 501732 h 1003464"/>
                <a:gd name="connsiteX1" fmla="*/ 501732 w 2868890"/>
                <a:gd name="connsiteY1" fmla="*/ 0 h 1003464"/>
                <a:gd name="connsiteX2" fmla="*/ 1160849 w 2868890"/>
                <a:gd name="connsiteY2" fmla="*/ 0 h 1003464"/>
                <a:gd name="connsiteX3" fmla="*/ 1819966 w 2868890"/>
                <a:gd name="connsiteY3" fmla="*/ 0 h 1003464"/>
                <a:gd name="connsiteX4" fmla="*/ 2367158 w 2868890"/>
                <a:gd name="connsiteY4" fmla="*/ 0 h 1003464"/>
                <a:gd name="connsiteX5" fmla="*/ 2868890 w 2868890"/>
                <a:gd name="connsiteY5" fmla="*/ 501732 h 1003464"/>
                <a:gd name="connsiteX6" fmla="*/ 2868890 w 2868890"/>
                <a:gd name="connsiteY6" fmla="*/ 501732 h 1003464"/>
                <a:gd name="connsiteX7" fmla="*/ 2367158 w 2868890"/>
                <a:gd name="connsiteY7" fmla="*/ 1003464 h 1003464"/>
                <a:gd name="connsiteX8" fmla="*/ 1801312 w 2868890"/>
                <a:gd name="connsiteY8" fmla="*/ 1003464 h 1003464"/>
                <a:gd name="connsiteX9" fmla="*/ 1142195 w 2868890"/>
                <a:gd name="connsiteY9" fmla="*/ 1003464 h 1003464"/>
                <a:gd name="connsiteX10" fmla="*/ 501732 w 2868890"/>
                <a:gd name="connsiteY10" fmla="*/ 1003464 h 1003464"/>
                <a:gd name="connsiteX11" fmla="*/ 0 w 2868890"/>
                <a:gd name="connsiteY11" fmla="*/ 501732 h 1003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868890" h="1003464" fill="none" extrusionOk="0">
                  <a:moveTo>
                    <a:pt x="0" y="501732"/>
                  </a:moveTo>
                  <a:cubicBezTo>
                    <a:pt x="6215" y="288997"/>
                    <a:pt x="231812" y="11058"/>
                    <a:pt x="501732" y="0"/>
                  </a:cubicBezTo>
                  <a:cubicBezTo>
                    <a:pt x="650431" y="-28878"/>
                    <a:pt x="914994" y="667"/>
                    <a:pt x="1160849" y="0"/>
                  </a:cubicBezTo>
                  <a:cubicBezTo>
                    <a:pt x="1406704" y="-667"/>
                    <a:pt x="1627883" y="11921"/>
                    <a:pt x="1819966" y="0"/>
                  </a:cubicBezTo>
                  <a:cubicBezTo>
                    <a:pt x="2012049" y="-11921"/>
                    <a:pt x="2190284" y="-9512"/>
                    <a:pt x="2367158" y="0"/>
                  </a:cubicBezTo>
                  <a:cubicBezTo>
                    <a:pt x="2636483" y="-11622"/>
                    <a:pt x="2857975" y="265722"/>
                    <a:pt x="2868890" y="501732"/>
                  </a:cubicBezTo>
                  <a:lnTo>
                    <a:pt x="2868890" y="501732"/>
                  </a:lnTo>
                  <a:cubicBezTo>
                    <a:pt x="2849530" y="720591"/>
                    <a:pt x="2685393" y="995107"/>
                    <a:pt x="2367158" y="1003464"/>
                  </a:cubicBezTo>
                  <a:cubicBezTo>
                    <a:pt x="2126761" y="1030850"/>
                    <a:pt x="2077661" y="1022599"/>
                    <a:pt x="1801312" y="1003464"/>
                  </a:cubicBezTo>
                  <a:cubicBezTo>
                    <a:pt x="1524963" y="984329"/>
                    <a:pt x="1390571" y="973211"/>
                    <a:pt x="1142195" y="1003464"/>
                  </a:cubicBezTo>
                  <a:cubicBezTo>
                    <a:pt x="893819" y="1033717"/>
                    <a:pt x="806609" y="1028920"/>
                    <a:pt x="501732" y="1003464"/>
                  </a:cubicBezTo>
                  <a:cubicBezTo>
                    <a:pt x="238326" y="1030577"/>
                    <a:pt x="-15329" y="786915"/>
                    <a:pt x="0" y="501732"/>
                  </a:cubicBezTo>
                  <a:close/>
                </a:path>
                <a:path w="2868890" h="1003464" stroke="0" extrusionOk="0">
                  <a:moveTo>
                    <a:pt x="0" y="501732"/>
                  </a:moveTo>
                  <a:cubicBezTo>
                    <a:pt x="-32368" y="204667"/>
                    <a:pt x="167310" y="21514"/>
                    <a:pt x="501732" y="0"/>
                  </a:cubicBezTo>
                  <a:cubicBezTo>
                    <a:pt x="660707" y="26612"/>
                    <a:pt x="966614" y="-22629"/>
                    <a:pt x="1160849" y="0"/>
                  </a:cubicBezTo>
                  <a:cubicBezTo>
                    <a:pt x="1355084" y="22629"/>
                    <a:pt x="1485853" y="13058"/>
                    <a:pt x="1764004" y="0"/>
                  </a:cubicBezTo>
                  <a:cubicBezTo>
                    <a:pt x="2042156" y="-13058"/>
                    <a:pt x="2079509" y="-1080"/>
                    <a:pt x="2367158" y="0"/>
                  </a:cubicBezTo>
                  <a:cubicBezTo>
                    <a:pt x="2627176" y="-55017"/>
                    <a:pt x="2876633" y="195980"/>
                    <a:pt x="2868890" y="501732"/>
                  </a:cubicBezTo>
                  <a:lnTo>
                    <a:pt x="2868890" y="501732"/>
                  </a:lnTo>
                  <a:cubicBezTo>
                    <a:pt x="2813193" y="742311"/>
                    <a:pt x="2670292" y="961095"/>
                    <a:pt x="2367158" y="1003464"/>
                  </a:cubicBezTo>
                  <a:cubicBezTo>
                    <a:pt x="2209023" y="998299"/>
                    <a:pt x="2026256" y="1022495"/>
                    <a:pt x="1708041" y="1003464"/>
                  </a:cubicBezTo>
                  <a:cubicBezTo>
                    <a:pt x="1389826" y="984433"/>
                    <a:pt x="1300256" y="992639"/>
                    <a:pt x="1123541" y="1003464"/>
                  </a:cubicBezTo>
                  <a:cubicBezTo>
                    <a:pt x="946826" y="1014289"/>
                    <a:pt x="639879" y="986645"/>
                    <a:pt x="501732" y="1003464"/>
                  </a:cubicBezTo>
                  <a:cubicBezTo>
                    <a:pt x="261025" y="1033226"/>
                    <a:pt x="26027" y="817574"/>
                    <a:pt x="0" y="501732"/>
                  </a:cubicBezTo>
                  <a:close/>
                </a:path>
              </a:pathLst>
            </a:custGeom>
            <a:solidFill>
              <a:schemeClr val="bg2">
                <a:lumMod val="25000"/>
              </a:schemeClr>
            </a:solidFill>
            <a:ln w="12700">
              <a:solidFill>
                <a:schemeClr val="tx1"/>
              </a:solidFill>
              <a:miter lim="400000"/>
              <a:extLst>
                <a:ext uri="{C807C97D-BFC1-408E-A445-0C87EB9F89A2}">
                  <ask:lineSketchStyleProps xmlns:ask="http://schemas.microsoft.com/office/drawing/2018/sketchyshapes" sd="1219033472">
                    <a:prstGeom prst="roundRect">
                      <a:avLst>
                        <a:gd name="adj" fmla="val 50000"/>
                      </a:avLst>
                    </a:prstGeom>
                    <ask:type>
                      <ask:lineSketchFreehand/>
                    </ask:type>
                  </ask:lineSketchStyleProps>
                </a:ext>
              </a:extLst>
            </a:ln>
          </p:spPr>
          <p:txBody>
            <a:bodyPr lIns="71437" tIns="71437" rIns="71437" bIns="71437" anchor="ctr"/>
            <a:lstStyle/>
            <a:p>
              <a:pPr>
                <a:defRPr sz="3200">
                  <a:solidFill>
                    <a:srgbClr val="FFFFFF"/>
                  </a:solidFill>
                </a:defRPr>
              </a:pPr>
              <a:endParaRPr dirty="0"/>
            </a:p>
          </p:txBody>
        </p:sp>
        <p:sp>
          <p:nvSpPr>
            <p:cNvPr id="10" name="Textplatzhalter 13">
              <a:extLst>
                <a:ext uri="{FF2B5EF4-FFF2-40B4-BE49-F238E27FC236}">
                  <a16:creationId xmlns:a16="http://schemas.microsoft.com/office/drawing/2014/main" id="{7FFED390-B957-2698-0651-3980C899C852}"/>
                </a:ext>
              </a:extLst>
            </p:cNvPr>
            <p:cNvSpPr txBox="1">
              <a:spLocks/>
            </p:cNvSpPr>
            <p:nvPr/>
          </p:nvSpPr>
          <p:spPr>
            <a:xfrm>
              <a:off x="8482544" y="5118756"/>
              <a:ext cx="2270324" cy="630719"/>
            </a:xfrm>
            <a:prstGeom prst="rect">
              <a:avLst/>
            </a:prstGeom>
          </p:spPr>
          <p:txBody>
            <a:bodyPr anchor="ctr">
              <a:noAutofit/>
            </a:bodyPr>
            <a:lstStyle>
              <a:lvl1pPr marL="0" indent="0" algn="l" defTabSz="914400" rtl="0" eaLnBrk="1" latinLnBrk="0" hangingPunct="1">
                <a:lnSpc>
                  <a:spcPts val="2200"/>
                </a:lnSpc>
                <a:spcBef>
                  <a:spcPts val="0"/>
                </a:spcBef>
                <a:buFont typeface="Arial" panose="020B0604020202020204" pitchFamily="34" charset="0"/>
                <a:buNone/>
                <a:defRPr sz="2000" b="0" i="0" kern="1200">
                  <a:solidFill>
                    <a:schemeClr val="bg2"/>
                  </a:solidFill>
                  <a:latin typeface="Segoe UI" panose="020B0502040204020203" pitchFamily="34" charset="0"/>
                  <a:ea typeface="+mn-ea"/>
                  <a:cs typeface="Segoe UI" panose="020B0502040204020203" pitchFamily="34" charset="0"/>
                </a:defRPr>
              </a:lvl1pPr>
              <a:lvl2pPr marL="457200" indent="0" algn="l" defTabSz="914400" rtl="0" eaLnBrk="1" latinLnBrk="0" hangingPunct="1">
                <a:lnSpc>
                  <a:spcPct val="90000"/>
                </a:lnSpc>
                <a:spcBef>
                  <a:spcPts val="500"/>
                </a:spcBef>
                <a:buFont typeface="Wingdings" panose="05000000000000000000" pitchFamily="2" charset="2"/>
                <a:buNone/>
                <a:defRPr sz="1800" b="0" i="0" kern="1200">
                  <a:solidFill>
                    <a:schemeClr val="bg2"/>
                  </a:solidFill>
                  <a:latin typeface="Segoe UI" panose="020B0502040204020203" pitchFamily="34" charset="0"/>
                  <a:ea typeface="+mn-ea"/>
                  <a:cs typeface="Segoe UI" panose="020B0502040204020203"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600" b="0" i="0" kern="1200">
                  <a:solidFill>
                    <a:schemeClr val="bg2"/>
                  </a:solidFill>
                  <a:latin typeface="Segoe UI" panose="020B0502040204020203" pitchFamily="34" charset="0"/>
                  <a:ea typeface="+mn-ea"/>
                  <a:cs typeface="Segoe UI" panose="020B0502040204020203"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400" b="0" i="0" kern="1200">
                  <a:solidFill>
                    <a:schemeClr val="bg2"/>
                  </a:solidFill>
                  <a:latin typeface="Segoe UI" panose="020B0502040204020203" pitchFamily="34" charset="0"/>
                  <a:ea typeface="+mn-ea"/>
                  <a:cs typeface="Segoe UI" panose="020B0502040204020203" pitchFamily="34" charset="0"/>
                </a:defRPr>
              </a:lvl4pPr>
              <a:lvl5pPr marL="1828800" indent="0" algn="l" defTabSz="914400" rtl="0" eaLnBrk="1" latinLnBrk="0" hangingPunct="1">
                <a:lnSpc>
                  <a:spcPct val="90000"/>
                </a:lnSpc>
                <a:spcBef>
                  <a:spcPts val="500"/>
                </a:spcBef>
                <a:buFont typeface="Courier New" panose="02070309020205020404" pitchFamily="49" charset="0"/>
                <a:buNone/>
                <a:defRPr sz="1400" b="0" i="0" kern="1200">
                  <a:solidFill>
                    <a:schemeClr val="bg2"/>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de-DE" sz="2600" dirty="0"/>
                <a:t>Note 4</a:t>
              </a:r>
            </a:p>
          </p:txBody>
        </p:sp>
        <p:pic>
          <p:nvPicPr>
            <p:cNvPr id="11" name="Grafik 10" descr="Bleistift">
              <a:extLst>
                <a:ext uri="{FF2B5EF4-FFF2-40B4-BE49-F238E27FC236}">
                  <a16:creationId xmlns:a16="http://schemas.microsoft.com/office/drawing/2014/main" id="{D55EF5C5-58F9-E8FD-A784-095D950FD663}"/>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0784264" y="5059606"/>
              <a:ext cx="619676" cy="619676"/>
            </a:xfrm>
            <a:prstGeom prst="rect">
              <a:avLst/>
            </a:prstGeom>
          </p:spPr>
        </p:pic>
      </p:grpSp>
      <p:sp>
        <p:nvSpPr>
          <p:cNvPr id="26" name="Foliennummernplatzhalter 25">
            <a:extLst>
              <a:ext uri="{FF2B5EF4-FFF2-40B4-BE49-F238E27FC236}">
                <a16:creationId xmlns:a16="http://schemas.microsoft.com/office/drawing/2014/main" id="{7D2213EA-8A22-C626-A4C8-04BCF1D0ECAD}"/>
              </a:ext>
            </a:extLst>
          </p:cNvPr>
          <p:cNvSpPr>
            <a:spLocks noGrp="1"/>
          </p:cNvSpPr>
          <p:nvPr>
            <p:ph type="sldNum" sz="quarter" idx="14"/>
          </p:nvPr>
        </p:nvSpPr>
        <p:spPr/>
        <p:txBody>
          <a:bodyPr/>
          <a:lstStyle/>
          <a:p>
            <a:fld id="{59C4F3FA-A2F1-9148-970C-1E5A4D250138}" type="slidenum">
              <a:rPr lang="de-DE" smtClean="0"/>
              <a:pPr/>
              <a:t>23</a:t>
            </a:fld>
            <a:endParaRPr lang="de-DE" dirty="0"/>
          </a:p>
        </p:txBody>
      </p:sp>
      <p:sp>
        <p:nvSpPr>
          <p:cNvPr id="12" name="TextBox 72">
            <a:extLst>
              <a:ext uri="{FF2B5EF4-FFF2-40B4-BE49-F238E27FC236}">
                <a16:creationId xmlns:a16="http://schemas.microsoft.com/office/drawing/2014/main" id="{20AE5F59-1DB7-C70F-370D-5170CD21D5CA}"/>
              </a:ext>
            </a:extLst>
          </p:cNvPr>
          <p:cNvSpPr txBox="1"/>
          <p:nvPr/>
        </p:nvSpPr>
        <p:spPr>
          <a:xfrm>
            <a:off x="8986236" y="6162627"/>
            <a:ext cx="2417704" cy="576000"/>
          </a:xfrm>
          <a:custGeom>
            <a:avLst/>
            <a:gdLst>
              <a:gd name="connsiteX0" fmla="*/ 0 w 2417704"/>
              <a:gd name="connsiteY0" fmla="*/ 0 h 576000"/>
              <a:gd name="connsiteX1" fmla="*/ 652780 w 2417704"/>
              <a:gd name="connsiteY1" fmla="*/ 0 h 576000"/>
              <a:gd name="connsiteX2" fmla="*/ 1233029 w 2417704"/>
              <a:gd name="connsiteY2" fmla="*/ 0 h 576000"/>
              <a:gd name="connsiteX3" fmla="*/ 1813278 w 2417704"/>
              <a:gd name="connsiteY3" fmla="*/ 0 h 576000"/>
              <a:gd name="connsiteX4" fmla="*/ 2417704 w 2417704"/>
              <a:gd name="connsiteY4" fmla="*/ 0 h 576000"/>
              <a:gd name="connsiteX5" fmla="*/ 2417704 w 2417704"/>
              <a:gd name="connsiteY5" fmla="*/ 576000 h 576000"/>
              <a:gd name="connsiteX6" fmla="*/ 1861632 w 2417704"/>
              <a:gd name="connsiteY6" fmla="*/ 576000 h 576000"/>
              <a:gd name="connsiteX7" fmla="*/ 1305560 w 2417704"/>
              <a:gd name="connsiteY7" fmla="*/ 576000 h 576000"/>
              <a:gd name="connsiteX8" fmla="*/ 725311 w 2417704"/>
              <a:gd name="connsiteY8" fmla="*/ 576000 h 576000"/>
              <a:gd name="connsiteX9" fmla="*/ 0 w 2417704"/>
              <a:gd name="connsiteY9" fmla="*/ 576000 h 576000"/>
              <a:gd name="connsiteX10" fmla="*/ 0 w 2417704"/>
              <a:gd name="connsiteY10" fmla="*/ 0 h 57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17704" h="576000" fill="none" extrusionOk="0">
                <a:moveTo>
                  <a:pt x="0" y="0"/>
                </a:moveTo>
                <a:cubicBezTo>
                  <a:pt x="225828" y="-31095"/>
                  <a:pt x="373042" y="32588"/>
                  <a:pt x="652780" y="0"/>
                </a:cubicBezTo>
                <a:cubicBezTo>
                  <a:pt x="932518" y="-32588"/>
                  <a:pt x="1030805" y="-1977"/>
                  <a:pt x="1233029" y="0"/>
                </a:cubicBezTo>
                <a:cubicBezTo>
                  <a:pt x="1435253" y="1977"/>
                  <a:pt x="1583980" y="25162"/>
                  <a:pt x="1813278" y="0"/>
                </a:cubicBezTo>
                <a:cubicBezTo>
                  <a:pt x="2042576" y="-25162"/>
                  <a:pt x="2196687" y="-23316"/>
                  <a:pt x="2417704" y="0"/>
                </a:cubicBezTo>
                <a:cubicBezTo>
                  <a:pt x="2411164" y="284962"/>
                  <a:pt x="2427129" y="449475"/>
                  <a:pt x="2417704" y="576000"/>
                </a:cubicBezTo>
                <a:cubicBezTo>
                  <a:pt x="2265524" y="600113"/>
                  <a:pt x="2104648" y="564986"/>
                  <a:pt x="1861632" y="576000"/>
                </a:cubicBezTo>
                <a:cubicBezTo>
                  <a:pt x="1618616" y="587014"/>
                  <a:pt x="1557535" y="561463"/>
                  <a:pt x="1305560" y="576000"/>
                </a:cubicBezTo>
                <a:cubicBezTo>
                  <a:pt x="1053585" y="590537"/>
                  <a:pt x="863736" y="573668"/>
                  <a:pt x="725311" y="576000"/>
                </a:cubicBezTo>
                <a:cubicBezTo>
                  <a:pt x="586886" y="578332"/>
                  <a:pt x="149960" y="567357"/>
                  <a:pt x="0" y="576000"/>
                </a:cubicBezTo>
                <a:cubicBezTo>
                  <a:pt x="-25104" y="457022"/>
                  <a:pt x="-19593" y="245664"/>
                  <a:pt x="0" y="0"/>
                </a:cubicBezTo>
                <a:close/>
              </a:path>
              <a:path w="2417704" h="576000" stroke="0" extrusionOk="0">
                <a:moveTo>
                  <a:pt x="0" y="0"/>
                </a:moveTo>
                <a:cubicBezTo>
                  <a:pt x="290337" y="17379"/>
                  <a:pt x="464314" y="-29317"/>
                  <a:pt x="604426" y="0"/>
                </a:cubicBezTo>
                <a:cubicBezTo>
                  <a:pt x="744538" y="29317"/>
                  <a:pt x="951911" y="4019"/>
                  <a:pt x="1184675" y="0"/>
                </a:cubicBezTo>
                <a:cubicBezTo>
                  <a:pt x="1417439" y="-4019"/>
                  <a:pt x="1605260" y="-9548"/>
                  <a:pt x="1813278" y="0"/>
                </a:cubicBezTo>
                <a:cubicBezTo>
                  <a:pt x="2021296" y="9548"/>
                  <a:pt x="2198661" y="27648"/>
                  <a:pt x="2417704" y="0"/>
                </a:cubicBezTo>
                <a:cubicBezTo>
                  <a:pt x="2423500" y="128928"/>
                  <a:pt x="2392799" y="288687"/>
                  <a:pt x="2417704" y="576000"/>
                </a:cubicBezTo>
                <a:cubicBezTo>
                  <a:pt x="2217667" y="571931"/>
                  <a:pt x="2017744" y="592644"/>
                  <a:pt x="1885809" y="576000"/>
                </a:cubicBezTo>
                <a:cubicBezTo>
                  <a:pt x="1753875" y="559356"/>
                  <a:pt x="1533804" y="599182"/>
                  <a:pt x="1353914" y="576000"/>
                </a:cubicBezTo>
                <a:cubicBezTo>
                  <a:pt x="1174025" y="552818"/>
                  <a:pt x="1057743" y="582382"/>
                  <a:pt x="797842" y="576000"/>
                </a:cubicBezTo>
                <a:cubicBezTo>
                  <a:pt x="537941" y="569618"/>
                  <a:pt x="313677" y="548925"/>
                  <a:pt x="0" y="576000"/>
                </a:cubicBezTo>
                <a:cubicBezTo>
                  <a:pt x="23227" y="444508"/>
                  <a:pt x="23001" y="148703"/>
                  <a:pt x="0" y="0"/>
                </a:cubicBezTo>
                <a:close/>
              </a:path>
            </a:pathLst>
          </a:custGeom>
          <a:solidFill>
            <a:schemeClr val="accent5">
              <a:lumMod val="20000"/>
              <a:lumOff val="80000"/>
            </a:schemeClr>
          </a:solidFill>
          <a:ln w="9525">
            <a:solidFill>
              <a:schemeClr val="tx1"/>
            </a:solidFill>
            <a:extLst>
              <a:ext uri="{C807C97D-BFC1-408E-A445-0C87EB9F89A2}">
                <ask:lineSketchStyleProps xmlns:ask="http://schemas.microsoft.com/office/drawing/2018/sketchyshapes" sd="1617499634">
                  <a:prstGeom prst="rect">
                    <a:avLst/>
                  </a:prstGeom>
                  <ask:type>
                    <ask:lineSketchFreehand/>
                  </ask:type>
                </ask:lineSketchStyleProps>
              </a:ext>
            </a:extLst>
          </a:ln>
        </p:spPr>
        <p:txBody>
          <a:bodyPr wrap="square" lIns="91440" rIns="9144" rtlCol="0" anchor="ctr" anchorCtr="0">
            <a:noAutofit/>
          </a:bodyPr>
          <a:lstStyle/>
          <a:p>
            <a:pPr algn="ctr">
              <a:spcBef>
                <a:spcPts val="1200"/>
              </a:spcBef>
            </a:pPr>
            <a:r>
              <a:rPr lang="de-AT" sz="1400" baseline="30000" noProof="0" dirty="0">
                <a:latin typeface="Montserrat SemiBold" panose="00000700000000000000" pitchFamily="50" charset="0"/>
                <a:cs typeface="Adobe Arabic" panose="02040503050201020203" pitchFamily="18" charset="-78"/>
              </a:rPr>
              <a:t>METAZIEL  </a:t>
            </a:r>
            <a:r>
              <a:rPr lang="de-AT" sz="1400" baseline="30000" dirty="0">
                <a:latin typeface="Montserrat SemiBold" panose="00000700000000000000" pitchFamily="50" charset="0"/>
                <a:cs typeface="Adobe Arabic" panose="02040503050201020203" pitchFamily="18" charset="-78"/>
              </a:rPr>
              <a:t>3</a:t>
            </a:r>
            <a:endParaRPr lang="de-AT" sz="1400" baseline="30000" noProof="0" dirty="0">
              <a:latin typeface="Montserrat SemiBold" panose="00000700000000000000" pitchFamily="50" charset="0"/>
              <a:cs typeface="Adobe Arabic" panose="02040503050201020203" pitchFamily="18" charset="-78"/>
            </a:endParaRPr>
          </a:p>
          <a:p>
            <a:pPr algn="ctr">
              <a:spcBef>
                <a:spcPts val="600"/>
              </a:spcBef>
              <a:spcAft>
                <a:spcPts val="600"/>
              </a:spcAft>
            </a:pPr>
            <a:r>
              <a:rPr lang="de-AT" sz="1400" baseline="30000" noProof="0" dirty="0">
                <a:latin typeface="Montserrat SemiBold" panose="00000700000000000000" pitchFamily="50" charset="0"/>
                <a:cs typeface="Adobe Arabic" panose="02040503050201020203" pitchFamily="18" charset="-78"/>
              </a:rPr>
              <a:t>Innovationsfähigkeit</a:t>
            </a:r>
            <a:endParaRPr lang="de-AT" sz="1400" i="0" u="none" strike="noStrike" baseline="30000" noProof="0" dirty="0">
              <a:latin typeface="Montserrat SemiBold" panose="00000700000000000000" pitchFamily="50" charset="0"/>
              <a:cs typeface="Adobe Arabic" panose="02040503050201020203" pitchFamily="18" charset="-78"/>
            </a:endParaRPr>
          </a:p>
        </p:txBody>
      </p:sp>
    </p:spTree>
    <p:extLst>
      <p:ext uri="{BB962C8B-B14F-4D97-AF65-F5344CB8AC3E}">
        <p14:creationId xmlns:p14="http://schemas.microsoft.com/office/powerpoint/2010/main" val="5438580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107DB-C999-E980-3152-7DC6DB2B526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6AD8869-CC92-D211-FBBF-3E780ABD178B}"/>
              </a:ext>
            </a:extLst>
          </p:cNvPr>
          <p:cNvSpPr>
            <a:spLocks noGrp="1"/>
          </p:cNvSpPr>
          <p:nvPr>
            <p:ph type="title"/>
          </p:nvPr>
        </p:nvSpPr>
        <p:spPr>
          <a:xfrm>
            <a:off x="839788" y="506092"/>
            <a:ext cx="11075404" cy="1041644"/>
          </a:xfrm>
        </p:spPr>
        <p:txBody>
          <a:bodyPr anchor="t">
            <a:normAutofit/>
          </a:bodyPr>
          <a:lstStyle/>
          <a:p>
            <a:r>
              <a:rPr lang="de-AT" b="0" dirty="0"/>
              <a:t>3.3 UNTERNEHMENSDYNAMIK</a:t>
            </a:r>
          </a:p>
        </p:txBody>
      </p:sp>
      <p:sp>
        <p:nvSpPr>
          <p:cNvPr id="3" name="Inhaltsplatzhalter 2">
            <a:extLst>
              <a:ext uri="{FF2B5EF4-FFF2-40B4-BE49-F238E27FC236}">
                <a16:creationId xmlns:a16="http://schemas.microsoft.com/office/drawing/2014/main" id="{2CA09880-7A3B-9B3B-893D-96B447E148FC}"/>
              </a:ext>
            </a:extLst>
          </p:cNvPr>
          <p:cNvSpPr>
            <a:spLocks noGrp="1"/>
          </p:cNvSpPr>
          <p:nvPr>
            <p:ph sz="quarter" idx="4"/>
          </p:nvPr>
        </p:nvSpPr>
        <p:spPr>
          <a:xfrm>
            <a:off x="5938885" y="1150378"/>
            <a:ext cx="6045723" cy="3983550"/>
          </a:xfrm>
        </p:spPr>
        <p:txBody>
          <a:bodyPr wrap="square">
            <a:noAutofit/>
          </a:bodyPr>
          <a:lstStyle/>
          <a:p>
            <a:pPr marL="216000">
              <a:lnSpc>
                <a:spcPct val="110000"/>
              </a:lnSpc>
              <a:spcBef>
                <a:spcPts val="600"/>
              </a:spcBef>
              <a:buFont typeface="Symbol" panose="05050102010706020507" pitchFamily="18" charset="2"/>
              <a:buChar char="-"/>
            </a:pPr>
            <a:r>
              <a:rPr lang="de-AT" sz="1400" dirty="0"/>
              <a:t>Niedrigste Rate der Gründungen in der EU </a:t>
            </a:r>
            <a:r>
              <a:rPr lang="de-AT" sz="1400" b="1" dirty="0">
                <a:solidFill>
                  <a:schemeClr val="bg2">
                    <a:lumMod val="25000"/>
                  </a:schemeClr>
                </a:solidFill>
                <a:hlinkClick r:id="rId2"/>
              </a:rPr>
              <a:t>(LINK)</a:t>
            </a:r>
            <a:r>
              <a:rPr lang="de-AT" sz="1400" dirty="0"/>
              <a:t>. </a:t>
            </a:r>
          </a:p>
          <a:p>
            <a:pPr marL="216000">
              <a:lnSpc>
                <a:spcPct val="110000"/>
              </a:lnSpc>
              <a:spcBef>
                <a:spcPts val="600"/>
              </a:spcBef>
              <a:buFont typeface="Symbol" panose="05050102010706020507" pitchFamily="18" charset="2"/>
              <a:buChar char="-"/>
            </a:pPr>
            <a:r>
              <a:rPr lang="de-AT" sz="1400" dirty="0"/>
              <a:t>Deutlich unterdurchschnittliche und negative Dynamik beim Unternehmensbestand mit drittletztem Rang unter 24 im Ländervergleich </a:t>
            </a:r>
            <a:r>
              <a:rPr lang="de-AT" sz="1400" b="1" dirty="0">
                <a:solidFill>
                  <a:schemeClr val="bg2">
                    <a:lumMod val="25000"/>
                  </a:schemeClr>
                </a:solidFill>
                <a:hlinkClick r:id="rId3"/>
              </a:rPr>
              <a:t>(LINK)</a:t>
            </a:r>
            <a:r>
              <a:rPr lang="de-AT" sz="1400" dirty="0"/>
              <a:t>.</a:t>
            </a:r>
          </a:p>
          <a:p>
            <a:pPr marL="216000">
              <a:lnSpc>
                <a:spcPct val="110000"/>
              </a:lnSpc>
              <a:spcBef>
                <a:spcPts val="600"/>
              </a:spcBef>
              <a:buFont typeface="Symbol" panose="05050102010706020507" pitchFamily="18" charset="2"/>
              <a:buChar char="-"/>
            </a:pPr>
            <a:r>
              <a:rPr lang="de-AT" sz="1400" dirty="0"/>
              <a:t>Deutlich unterdurchschnittlicher Anteil an wachstumsstarken Unternehmen mit Rang 20 unter 25 </a:t>
            </a:r>
            <a:r>
              <a:rPr lang="de-AT" sz="1400" b="1" dirty="0">
                <a:solidFill>
                  <a:schemeClr val="bg2">
                    <a:lumMod val="25000"/>
                  </a:schemeClr>
                </a:solidFill>
                <a:hlinkClick r:id="rId4"/>
              </a:rPr>
              <a:t>(LINK)</a:t>
            </a:r>
            <a:r>
              <a:rPr lang="de-AT" sz="1400" dirty="0"/>
              <a:t>.</a:t>
            </a:r>
          </a:p>
          <a:p>
            <a:pPr marL="216000">
              <a:lnSpc>
                <a:spcPct val="110000"/>
              </a:lnSpc>
              <a:spcBef>
                <a:spcPts val="600"/>
              </a:spcBef>
              <a:buFont typeface="Symbol" panose="05050102010706020507" pitchFamily="18" charset="2"/>
              <a:buChar char="-"/>
            </a:pPr>
            <a:r>
              <a:rPr lang="de-AT" sz="1400" dirty="0"/>
              <a:t>Große Aufholpotenziale bei Attraktivität für internationale Startup Gründerinnen und Gründer bei Talent </a:t>
            </a:r>
            <a:r>
              <a:rPr lang="de-AT" sz="1400" dirty="0" err="1"/>
              <a:t>Attractiveness</a:t>
            </a:r>
            <a:r>
              <a:rPr lang="de-AT" sz="1400" dirty="0"/>
              <a:t> der OECD </a:t>
            </a:r>
            <a:r>
              <a:rPr lang="de-AT" sz="1400" b="1" dirty="0">
                <a:solidFill>
                  <a:schemeClr val="bg2">
                    <a:lumMod val="25000"/>
                  </a:schemeClr>
                </a:solidFill>
                <a:hlinkClick r:id="rId5"/>
              </a:rPr>
              <a:t>(LINK)</a:t>
            </a:r>
            <a:r>
              <a:rPr lang="de-AT" sz="1400" dirty="0"/>
              <a:t>.</a:t>
            </a:r>
          </a:p>
          <a:p>
            <a:pPr marL="216000">
              <a:lnSpc>
                <a:spcPct val="110000"/>
              </a:lnSpc>
              <a:spcBef>
                <a:spcPts val="600"/>
              </a:spcBef>
              <a:buFont typeface="Symbol" panose="05050102010706020507" pitchFamily="18" charset="2"/>
              <a:buChar char="-"/>
            </a:pPr>
            <a:r>
              <a:rPr lang="de-AT" sz="1400" dirty="0"/>
              <a:t>Mittlere Position bei Subventionen und Zuschüssen an Unternehmen (öffentliche Unterstützung) </a:t>
            </a:r>
            <a:r>
              <a:rPr lang="de-AT" sz="1400" b="1" dirty="0">
                <a:solidFill>
                  <a:schemeClr val="bg2">
                    <a:lumMod val="25000"/>
                  </a:schemeClr>
                </a:solidFill>
                <a:hlinkClick r:id="rId6"/>
              </a:rPr>
              <a:t>(LINK)</a:t>
            </a:r>
            <a:r>
              <a:rPr lang="de-AT" sz="1400" dirty="0"/>
              <a:t>.</a:t>
            </a:r>
          </a:p>
          <a:p>
            <a:pPr marL="216000">
              <a:lnSpc>
                <a:spcPct val="110000"/>
              </a:lnSpc>
              <a:spcBef>
                <a:spcPts val="600"/>
              </a:spcBef>
              <a:buFont typeface="Symbol" panose="05050102010706020507" pitchFamily="18" charset="2"/>
              <a:buChar char="-"/>
            </a:pPr>
            <a:r>
              <a:rPr lang="de-AT" sz="1400" dirty="0"/>
              <a:t>Insolvenzregime mit schwachen Anreizen für Unternehmensdynamik, Rang 31 unter 36 </a:t>
            </a:r>
            <a:r>
              <a:rPr lang="de-AT" sz="1400" b="1" dirty="0">
                <a:solidFill>
                  <a:schemeClr val="bg2">
                    <a:lumMod val="25000"/>
                  </a:schemeClr>
                </a:solidFill>
                <a:hlinkClick r:id="rId7"/>
              </a:rPr>
              <a:t>(LINK)</a:t>
            </a:r>
            <a:r>
              <a:rPr lang="de-AT" sz="1400" dirty="0"/>
              <a:t>, insbesondere bei Hemmnissen der Umstrukturierung </a:t>
            </a:r>
            <a:r>
              <a:rPr lang="de-AT" sz="1400" b="1" dirty="0">
                <a:solidFill>
                  <a:schemeClr val="bg2">
                    <a:lumMod val="25000"/>
                  </a:schemeClr>
                </a:solidFill>
                <a:hlinkClick r:id="rId8"/>
              </a:rPr>
              <a:t>(LINK)</a:t>
            </a:r>
            <a:r>
              <a:rPr lang="de-AT" sz="1400" dirty="0"/>
              <a:t>. Nationale Studien beschreiben </a:t>
            </a:r>
            <a:r>
              <a:rPr lang="de-AT" sz="1400"/>
              <a:t>Regime hingegen als </a:t>
            </a:r>
            <a:r>
              <a:rPr lang="de-AT" sz="1400" dirty="0"/>
              <a:t>„treffsicher“.</a:t>
            </a:r>
          </a:p>
          <a:p>
            <a:pPr marL="0" indent="0">
              <a:lnSpc>
                <a:spcPct val="110000"/>
              </a:lnSpc>
              <a:spcBef>
                <a:spcPts val="600"/>
              </a:spcBef>
              <a:buNone/>
            </a:pPr>
            <a:endParaRPr lang="de-AT" sz="1400" dirty="0"/>
          </a:p>
        </p:txBody>
      </p:sp>
      <p:sp>
        <p:nvSpPr>
          <p:cNvPr id="8" name="Textplatzhalter 7">
            <a:extLst>
              <a:ext uri="{FF2B5EF4-FFF2-40B4-BE49-F238E27FC236}">
                <a16:creationId xmlns:a16="http://schemas.microsoft.com/office/drawing/2014/main" id="{24F4D6B1-0CAA-75C3-F0DE-5A26FC09F507}"/>
              </a:ext>
            </a:extLst>
          </p:cNvPr>
          <p:cNvSpPr>
            <a:spLocks noGrp="1"/>
          </p:cNvSpPr>
          <p:nvPr>
            <p:ph type="body" sz="quarter" idx="13"/>
          </p:nvPr>
        </p:nvSpPr>
        <p:spPr/>
        <p:txBody>
          <a:bodyPr/>
          <a:lstStyle/>
          <a:p>
            <a:pPr>
              <a:lnSpc>
                <a:spcPct val="100000"/>
              </a:lnSpc>
            </a:pPr>
            <a:r>
              <a:rPr lang="de-AT" dirty="0">
                <a:solidFill>
                  <a:schemeClr val="bg1"/>
                </a:solidFill>
              </a:rPr>
              <a:t>Starke Verbesserungspotenziale bei Unternehmensdynamik, gute Unterstützung der Unternehmen!</a:t>
            </a:r>
          </a:p>
        </p:txBody>
      </p:sp>
      <p:grpSp>
        <p:nvGrpSpPr>
          <p:cNvPr id="4" name="Gruppieren 3">
            <a:extLst>
              <a:ext uri="{FF2B5EF4-FFF2-40B4-BE49-F238E27FC236}">
                <a16:creationId xmlns:a16="http://schemas.microsoft.com/office/drawing/2014/main" id="{5B74A022-AAD6-8D3D-3602-43758A741E0B}"/>
              </a:ext>
            </a:extLst>
          </p:cNvPr>
          <p:cNvGrpSpPr/>
          <p:nvPr/>
        </p:nvGrpSpPr>
        <p:grpSpPr>
          <a:xfrm>
            <a:off x="8482544" y="4875164"/>
            <a:ext cx="3502065" cy="1003464"/>
            <a:chOff x="8482544" y="4875164"/>
            <a:chExt cx="3502065" cy="1003464"/>
          </a:xfrm>
        </p:grpSpPr>
        <p:sp>
          <p:nvSpPr>
            <p:cNvPr id="9" name="Shape 820">
              <a:extLst>
                <a:ext uri="{FF2B5EF4-FFF2-40B4-BE49-F238E27FC236}">
                  <a16:creationId xmlns:a16="http://schemas.microsoft.com/office/drawing/2014/main" id="{A8268D12-50D1-A73C-93A4-54887434120D}"/>
                </a:ext>
              </a:extLst>
            </p:cNvPr>
            <p:cNvSpPr>
              <a:spLocks noChangeAspect="1"/>
            </p:cNvSpPr>
            <p:nvPr/>
          </p:nvSpPr>
          <p:spPr>
            <a:xfrm>
              <a:off x="9115719" y="4875164"/>
              <a:ext cx="2868890" cy="1003464"/>
            </a:xfrm>
            <a:custGeom>
              <a:avLst/>
              <a:gdLst>
                <a:gd name="connsiteX0" fmla="*/ 0 w 2868890"/>
                <a:gd name="connsiteY0" fmla="*/ 501732 h 1003464"/>
                <a:gd name="connsiteX1" fmla="*/ 501732 w 2868890"/>
                <a:gd name="connsiteY1" fmla="*/ 0 h 1003464"/>
                <a:gd name="connsiteX2" fmla="*/ 1160849 w 2868890"/>
                <a:gd name="connsiteY2" fmla="*/ 0 h 1003464"/>
                <a:gd name="connsiteX3" fmla="*/ 1819966 w 2868890"/>
                <a:gd name="connsiteY3" fmla="*/ 0 h 1003464"/>
                <a:gd name="connsiteX4" fmla="*/ 2367158 w 2868890"/>
                <a:gd name="connsiteY4" fmla="*/ 0 h 1003464"/>
                <a:gd name="connsiteX5" fmla="*/ 2868890 w 2868890"/>
                <a:gd name="connsiteY5" fmla="*/ 501732 h 1003464"/>
                <a:gd name="connsiteX6" fmla="*/ 2868890 w 2868890"/>
                <a:gd name="connsiteY6" fmla="*/ 501732 h 1003464"/>
                <a:gd name="connsiteX7" fmla="*/ 2367158 w 2868890"/>
                <a:gd name="connsiteY7" fmla="*/ 1003464 h 1003464"/>
                <a:gd name="connsiteX8" fmla="*/ 1801312 w 2868890"/>
                <a:gd name="connsiteY8" fmla="*/ 1003464 h 1003464"/>
                <a:gd name="connsiteX9" fmla="*/ 1142195 w 2868890"/>
                <a:gd name="connsiteY9" fmla="*/ 1003464 h 1003464"/>
                <a:gd name="connsiteX10" fmla="*/ 501732 w 2868890"/>
                <a:gd name="connsiteY10" fmla="*/ 1003464 h 1003464"/>
                <a:gd name="connsiteX11" fmla="*/ 0 w 2868890"/>
                <a:gd name="connsiteY11" fmla="*/ 501732 h 1003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868890" h="1003464" fill="none" extrusionOk="0">
                  <a:moveTo>
                    <a:pt x="0" y="501732"/>
                  </a:moveTo>
                  <a:cubicBezTo>
                    <a:pt x="6215" y="288997"/>
                    <a:pt x="231812" y="11058"/>
                    <a:pt x="501732" y="0"/>
                  </a:cubicBezTo>
                  <a:cubicBezTo>
                    <a:pt x="650431" y="-28878"/>
                    <a:pt x="914994" y="667"/>
                    <a:pt x="1160849" y="0"/>
                  </a:cubicBezTo>
                  <a:cubicBezTo>
                    <a:pt x="1406704" y="-667"/>
                    <a:pt x="1627883" y="11921"/>
                    <a:pt x="1819966" y="0"/>
                  </a:cubicBezTo>
                  <a:cubicBezTo>
                    <a:pt x="2012049" y="-11921"/>
                    <a:pt x="2190284" y="-9512"/>
                    <a:pt x="2367158" y="0"/>
                  </a:cubicBezTo>
                  <a:cubicBezTo>
                    <a:pt x="2636483" y="-11622"/>
                    <a:pt x="2857975" y="265722"/>
                    <a:pt x="2868890" y="501732"/>
                  </a:cubicBezTo>
                  <a:lnTo>
                    <a:pt x="2868890" y="501732"/>
                  </a:lnTo>
                  <a:cubicBezTo>
                    <a:pt x="2849530" y="720591"/>
                    <a:pt x="2685393" y="995107"/>
                    <a:pt x="2367158" y="1003464"/>
                  </a:cubicBezTo>
                  <a:cubicBezTo>
                    <a:pt x="2126761" y="1030850"/>
                    <a:pt x="2077661" y="1022599"/>
                    <a:pt x="1801312" y="1003464"/>
                  </a:cubicBezTo>
                  <a:cubicBezTo>
                    <a:pt x="1524963" y="984329"/>
                    <a:pt x="1390571" y="973211"/>
                    <a:pt x="1142195" y="1003464"/>
                  </a:cubicBezTo>
                  <a:cubicBezTo>
                    <a:pt x="893819" y="1033717"/>
                    <a:pt x="806609" y="1028920"/>
                    <a:pt x="501732" y="1003464"/>
                  </a:cubicBezTo>
                  <a:cubicBezTo>
                    <a:pt x="238326" y="1030577"/>
                    <a:pt x="-15329" y="786915"/>
                    <a:pt x="0" y="501732"/>
                  </a:cubicBezTo>
                  <a:close/>
                </a:path>
                <a:path w="2868890" h="1003464" stroke="0" extrusionOk="0">
                  <a:moveTo>
                    <a:pt x="0" y="501732"/>
                  </a:moveTo>
                  <a:cubicBezTo>
                    <a:pt x="-32368" y="204667"/>
                    <a:pt x="167310" y="21514"/>
                    <a:pt x="501732" y="0"/>
                  </a:cubicBezTo>
                  <a:cubicBezTo>
                    <a:pt x="660707" y="26612"/>
                    <a:pt x="966614" y="-22629"/>
                    <a:pt x="1160849" y="0"/>
                  </a:cubicBezTo>
                  <a:cubicBezTo>
                    <a:pt x="1355084" y="22629"/>
                    <a:pt x="1485853" y="13058"/>
                    <a:pt x="1764004" y="0"/>
                  </a:cubicBezTo>
                  <a:cubicBezTo>
                    <a:pt x="2042156" y="-13058"/>
                    <a:pt x="2079509" y="-1080"/>
                    <a:pt x="2367158" y="0"/>
                  </a:cubicBezTo>
                  <a:cubicBezTo>
                    <a:pt x="2627176" y="-55017"/>
                    <a:pt x="2876633" y="195980"/>
                    <a:pt x="2868890" y="501732"/>
                  </a:cubicBezTo>
                  <a:lnTo>
                    <a:pt x="2868890" y="501732"/>
                  </a:lnTo>
                  <a:cubicBezTo>
                    <a:pt x="2813193" y="742311"/>
                    <a:pt x="2670292" y="961095"/>
                    <a:pt x="2367158" y="1003464"/>
                  </a:cubicBezTo>
                  <a:cubicBezTo>
                    <a:pt x="2209023" y="998299"/>
                    <a:pt x="2026256" y="1022495"/>
                    <a:pt x="1708041" y="1003464"/>
                  </a:cubicBezTo>
                  <a:cubicBezTo>
                    <a:pt x="1389826" y="984433"/>
                    <a:pt x="1300256" y="992639"/>
                    <a:pt x="1123541" y="1003464"/>
                  </a:cubicBezTo>
                  <a:cubicBezTo>
                    <a:pt x="946826" y="1014289"/>
                    <a:pt x="639879" y="986645"/>
                    <a:pt x="501732" y="1003464"/>
                  </a:cubicBezTo>
                  <a:cubicBezTo>
                    <a:pt x="261025" y="1033226"/>
                    <a:pt x="26027" y="817574"/>
                    <a:pt x="0" y="501732"/>
                  </a:cubicBezTo>
                  <a:close/>
                </a:path>
              </a:pathLst>
            </a:custGeom>
            <a:solidFill>
              <a:schemeClr val="bg2">
                <a:lumMod val="25000"/>
              </a:schemeClr>
            </a:solidFill>
            <a:ln w="12700">
              <a:solidFill>
                <a:schemeClr val="tx1"/>
              </a:solidFill>
              <a:miter lim="400000"/>
              <a:extLst>
                <a:ext uri="{C807C97D-BFC1-408E-A445-0C87EB9F89A2}">
                  <ask:lineSketchStyleProps xmlns:ask="http://schemas.microsoft.com/office/drawing/2018/sketchyshapes" sd="1219033472">
                    <a:prstGeom prst="roundRect">
                      <a:avLst>
                        <a:gd name="adj" fmla="val 50000"/>
                      </a:avLst>
                    </a:prstGeom>
                    <ask:type>
                      <ask:lineSketchFreehand/>
                    </ask:type>
                  </ask:lineSketchStyleProps>
                </a:ext>
              </a:extLst>
            </a:ln>
          </p:spPr>
          <p:txBody>
            <a:bodyPr lIns="71437" tIns="71437" rIns="71437" bIns="71437" anchor="ctr"/>
            <a:lstStyle/>
            <a:p>
              <a:pPr>
                <a:defRPr sz="3200">
                  <a:solidFill>
                    <a:srgbClr val="FFFFFF"/>
                  </a:solidFill>
                </a:defRPr>
              </a:pPr>
              <a:endParaRPr dirty="0"/>
            </a:p>
          </p:txBody>
        </p:sp>
        <p:sp>
          <p:nvSpPr>
            <p:cNvPr id="10" name="Textplatzhalter 13">
              <a:extLst>
                <a:ext uri="{FF2B5EF4-FFF2-40B4-BE49-F238E27FC236}">
                  <a16:creationId xmlns:a16="http://schemas.microsoft.com/office/drawing/2014/main" id="{2F242DE9-3563-691A-5553-CF556ED07D9F}"/>
                </a:ext>
              </a:extLst>
            </p:cNvPr>
            <p:cNvSpPr txBox="1">
              <a:spLocks/>
            </p:cNvSpPr>
            <p:nvPr/>
          </p:nvSpPr>
          <p:spPr>
            <a:xfrm>
              <a:off x="8482544" y="5118756"/>
              <a:ext cx="2270324" cy="630719"/>
            </a:xfrm>
            <a:prstGeom prst="rect">
              <a:avLst/>
            </a:prstGeom>
          </p:spPr>
          <p:txBody>
            <a:bodyPr anchor="ctr">
              <a:noAutofit/>
            </a:bodyPr>
            <a:lstStyle>
              <a:lvl1pPr marL="0" indent="0" algn="l" defTabSz="914400" rtl="0" eaLnBrk="1" latinLnBrk="0" hangingPunct="1">
                <a:lnSpc>
                  <a:spcPts val="2200"/>
                </a:lnSpc>
                <a:spcBef>
                  <a:spcPts val="0"/>
                </a:spcBef>
                <a:buFont typeface="Arial" panose="020B0604020202020204" pitchFamily="34" charset="0"/>
                <a:buNone/>
                <a:defRPr sz="2000" b="0" i="0" kern="1200">
                  <a:solidFill>
                    <a:schemeClr val="bg2"/>
                  </a:solidFill>
                  <a:latin typeface="Segoe UI" panose="020B0502040204020203" pitchFamily="34" charset="0"/>
                  <a:ea typeface="+mn-ea"/>
                  <a:cs typeface="Segoe UI" panose="020B0502040204020203" pitchFamily="34" charset="0"/>
                </a:defRPr>
              </a:lvl1pPr>
              <a:lvl2pPr marL="457200" indent="0" algn="l" defTabSz="914400" rtl="0" eaLnBrk="1" latinLnBrk="0" hangingPunct="1">
                <a:lnSpc>
                  <a:spcPct val="90000"/>
                </a:lnSpc>
                <a:spcBef>
                  <a:spcPts val="500"/>
                </a:spcBef>
                <a:buFont typeface="Wingdings" panose="05000000000000000000" pitchFamily="2" charset="2"/>
                <a:buNone/>
                <a:defRPr sz="1800" b="0" i="0" kern="1200">
                  <a:solidFill>
                    <a:schemeClr val="bg2"/>
                  </a:solidFill>
                  <a:latin typeface="Segoe UI" panose="020B0502040204020203" pitchFamily="34" charset="0"/>
                  <a:ea typeface="+mn-ea"/>
                  <a:cs typeface="Segoe UI" panose="020B0502040204020203"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600" b="0" i="0" kern="1200">
                  <a:solidFill>
                    <a:schemeClr val="bg2"/>
                  </a:solidFill>
                  <a:latin typeface="Segoe UI" panose="020B0502040204020203" pitchFamily="34" charset="0"/>
                  <a:ea typeface="+mn-ea"/>
                  <a:cs typeface="Segoe UI" panose="020B0502040204020203"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400" b="0" i="0" kern="1200">
                  <a:solidFill>
                    <a:schemeClr val="bg2"/>
                  </a:solidFill>
                  <a:latin typeface="Segoe UI" panose="020B0502040204020203" pitchFamily="34" charset="0"/>
                  <a:ea typeface="+mn-ea"/>
                  <a:cs typeface="Segoe UI" panose="020B0502040204020203" pitchFamily="34" charset="0"/>
                </a:defRPr>
              </a:lvl4pPr>
              <a:lvl5pPr marL="1828800" indent="0" algn="l" defTabSz="914400" rtl="0" eaLnBrk="1" latinLnBrk="0" hangingPunct="1">
                <a:lnSpc>
                  <a:spcPct val="90000"/>
                </a:lnSpc>
                <a:spcBef>
                  <a:spcPts val="500"/>
                </a:spcBef>
                <a:buFont typeface="Courier New" panose="02070309020205020404" pitchFamily="49" charset="0"/>
                <a:buNone/>
                <a:defRPr sz="1400" b="0" i="0" kern="1200">
                  <a:solidFill>
                    <a:schemeClr val="bg2"/>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de-DE" sz="2600" dirty="0"/>
                <a:t>Note 4</a:t>
              </a:r>
            </a:p>
          </p:txBody>
        </p:sp>
        <p:pic>
          <p:nvPicPr>
            <p:cNvPr id="11" name="Grafik 10" descr="Bleistift">
              <a:extLst>
                <a:ext uri="{FF2B5EF4-FFF2-40B4-BE49-F238E27FC236}">
                  <a16:creationId xmlns:a16="http://schemas.microsoft.com/office/drawing/2014/main" id="{B9A05EF4-8412-B910-5CBA-3FE2106FA72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0784264" y="5059606"/>
              <a:ext cx="619676" cy="619676"/>
            </a:xfrm>
            <a:prstGeom prst="rect">
              <a:avLst/>
            </a:prstGeom>
          </p:spPr>
        </p:pic>
      </p:grpSp>
      <p:graphicFrame>
        <p:nvGraphicFramePr>
          <p:cNvPr id="14" name="Tabelle 6">
            <a:extLst>
              <a:ext uri="{FF2B5EF4-FFF2-40B4-BE49-F238E27FC236}">
                <a16:creationId xmlns:a16="http://schemas.microsoft.com/office/drawing/2014/main" id="{BAD79910-339A-098A-A140-26F2A520C592}"/>
              </a:ext>
            </a:extLst>
          </p:cNvPr>
          <p:cNvGraphicFramePr>
            <a:graphicFrameLocks/>
          </p:cNvGraphicFramePr>
          <p:nvPr>
            <p:extLst>
              <p:ext uri="{D42A27DB-BD31-4B8C-83A1-F6EECF244321}">
                <p14:modId xmlns:p14="http://schemas.microsoft.com/office/powerpoint/2010/main" val="3695646361"/>
              </p:ext>
            </p:extLst>
          </p:nvPr>
        </p:nvGraphicFramePr>
        <p:xfrm>
          <a:off x="817562" y="1330569"/>
          <a:ext cx="4954588" cy="3011272"/>
        </p:xfrm>
        <a:graphic>
          <a:graphicData uri="http://schemas.openxmlformats.org/drawingml/2006/table">
            <a:tbl>
              <a:tblPr firstRow="1" bandRow="1">
                <a:tableStyleId>{21E4AEA4-8DFA-4A89-87EB-49C32662AFE0}</a:tableStyleId>
              </a:tblPr>
              <a:tblGrid>
                <a:gridCol w="639763">
                  <a:extLst>
                    <a:ext uri="{9D8B030D-6E8A-4147-A177-3AD203B41FA5}">
                      <a16:colId xmlns:a16="http://schemas.microsoft.com/office/drawing/2014/main" val="2164763677"/>
                    </a:ext>
                  </a:extLst>
                </a:gridCol>
                <a:gridCol w="3505200">
                  <a:extLst>
                    <a:ext uri="{9D8B030D-6E8A-4147-A177-3AD203B41FA5}">
                      <a16:colId xmlns:a16="http://schemas.microsoft.com/office/drawing/2014/main" val="2786846314"/>
                    </a:ext>
                  </a:extLst>
                </a:gridCol>
                <a:gridCol w="809625">
                  <a:extLst>
                    <a:ext uri="{9D8B030D-6E8A-4147-A177-3AD203B41FA5}">
                      <a16:colId xmlns:a16="http://schemas.microsoft.com/office/drawing/2014/main" val="1672731914"/>
                    </a:ext>
                  </a:extLst>
                </a:gridCol>
              </a:tblGrid>
              <a:tr h="376409">
                <a:tc>
                  <a:txBody>
                    <a:bodyPr/>
                    <a:lstStyle/>
                    <a:p>
                      <a:endParaRPr lang="de-AT" sz="1600" dirty="0"/>
                    </a:p>
                  </a:txBody>
                  <a:tcPr marL="89373" marR="89373">
                    <a:solidFill>
                      <a:schemeClr val="bg2">
                        <a:lumMod val="25000"/>
                      </a:schemeClr>
                    </a:solidFill>
                  </a:tcPr>
                </a:tc>
                <a:tc>
                  <a:txBody>
                    <a:bodyPr/>
                    <a:lstStyle/>
                    <a:p>
                      <a:r>
                        <a:rPr lang="de-AT" sz="1600" dirty="0"/>
                        <a:t>Indikator</a:t>
                      </a:r>
                    </a:p>
                  </a:txBody>
                  <a:tcPr marL="89373" marR="89373">
                    <a:solidFill>
                      <a:schemeClr val="bg2">
                        <a:lumMod val="25000"/>
                      </a:schemeClr>
                    </a:solidFill>
                  </a:tcPr>
                </a:tc>
                <a:tc>
                  <a:txBody>
                    <a:bodyPr/>
                    <a:lstStyle/>
                    <a:p>
                      <a:pPr algn="ctr"/>
                      <a:r>
                        <a:rPr lang="de-AT" sz="1600" dirty="0"/>
                        <a:t>Note</a:t>
                      </a:r>
                    </a:p>
                  </a:txBody>
                  <a:tcPr marL="89373" marR="89373">
                    <a:solidFill>
                      <a:schemeClr val="bg2">
                        <a:lumMod val="25000"/>
                      </a:schemeClr>
                    </a:solidFill>
                  </a:tcPr>
                </a:tc>
                <a:extLst>
                  <a:ext uri="{0D108BD9-81ED-4DB2-BD59-A6C34878D82A}">
                    <a16:rowId xmlns:a16="http://schemas.microsoft.com/office/drawing/2014/main" val="252101811"/>
                  </a:ext>
                </a:extLst>
              </a:tr>
              <a:tr h="376409">
                <a:tc>
                  <a:txBody>
                    <a:bodyPr/>
                    <a:lstStyle/>
                    <a:p>
                      <a:r>
                        <a:rPr lang="de-AT" sz="1600" dirty="0"/>
                        <a:t>3.3.1</a:t>
                      </a:r>
                    </a:p>
                  </a:txBody>
                  <a:tcPr marL="89373" marR="89373"/>
                </a:tc>
                <a:tc>
                  <a:txBody>
                    <a:bodyPr/>
                    <a:lstStyle/>
                    <a:p>
                      <a:r>
                        <a:rPr lang="de-AT" sz="1600" dirty="0"/>
                        <a:t>Gründungen</a:t>
                      </a:r>
                    </a:p>
                  </a:txBody>
                  <a:tcPr marL="89373" marR="89373"/>
                </a:tc>
                <a:tc>
                  <a:txBody>
                    <a:bodyPr/>
                    <a:lstStyle/>
                    <a:p>
                      <a:pPr algn="ctr"/>
                      <a:r>
                        <a:rPr lang="de-DE" sz="1600" dirty="0"/>
                        <a:t>5</a:t>
                      </a:r>
                      <a:endParaRPr lang="de-AT" sz="1600" dirty="0"/>
                    </a:p>
                  </a:txBody>
                  <a:tcPr marL="89373" marR="89373"/>
                </a:tc>
                <a:extLst>
                  <a:ext uri="{0D108BD9-81ED-4DB2-BD59-A6C34878D82A}">
                    <a16:rowId xmlns:a16="http://schemas.microsoft.com/office/drawing/2014/main" val="3555122077"/>
                  </a:ext>
                </a:extLst>
              </a:tr>
              <a:tr h="376409">
                <a:tc>
                  <a:txBody>
                    <a:bodyPr/>
                    <a:lstStyle/>
                    <a:p>
                      <a:r>
                        <a:rPr lang="de-AT" sz="1600" dirty="0"/>
                        <a:t>3.3.2</a:t>
                      </a:r>
                    </a:p>
                  </a:txBody>
                  <a:tcPr marL="89373" marR="89373"/>
                </a:tc>
                <a:tc>
                  <a:txBody>
                    <a:bodyPr/>
                    <a:lstStyle/>
                    <a:p>
                      <a:r>
                        <a:rPr lang="de-AT" sz="1600" dirty="0"/>
                        <a:t>Veränderung Bestand</a:t>
                      </a:r>
                    </a:p>
                  </a:txBody>
                  <a:tcPr marL="89373" marR="89373"/>
                </a:tc>
                <a:tc>
                  <a:txBody>
                    <a:bodyPr/>
                    <a:lstStyle/>
                    <a:p>
                      <a:pPr algn="ctr"/>
                      <a:r>
                        <a:rPr lang="de-DE" sz="1600" dirty="0"/>
                        <a:t>5</a:t>
                      </a:r>
                      <a:endParaRPr lang="de-AT" sz="1600" dirty="0"/>
                    </a:p>
                  </a:txBody>
                  <a:tcPr marL="89373" marR="89373"/>
                </a:tc>
                <a:extLst>
                  <a:ext uri="{0D108BD9-81ED-4DB2-BD59-A6C34878D82A}">
                    <a16:rowId xmlns:a16="http://schemas.microsoft.com/office/drawing/2014/main" val="3813511555"/>
                  </a:ext>
                </a:extLst>
              </a:tr>
              <a:tr h="376409">
                <a:tc>
                  <a:txBody>
                    <a:bodyPr/>
                    <a:lstStyle/>
                    <a:p>
                      <a:r>
                        <a:rPr lang="de-AT" sz="1600" dirty="0"/>
                        <a:t>3.3.3</a:t>
                      </a:r>
                    </a:p>
                  </a:txBody>
                  <a:tcPr marL="89373" marR="89373"/>
                </a:tc>
                <a:tc>
                  <a:txBody>
                    <a:bodyPr/>
                    <a:lstStyle/>
                    <a:p>
                      <a:r>
                        <a:rPr lang="de-AT" sz="1600" dirty="0"/>
                        <a:t>Wachstumsstarke Unternehmen</a:t>
                      </a:r>
                    </a:p>
                  </a:txBody>
                  <a:tcPr marL="89373" marR="89373"/>
                </a:tc>
                <a:tc>
                  <a:txBody>
                    <a:bodyPr/>
                    <a:lstStyle/>
                    <a:p>
                      <a:pPr algn="ctr"/>
                      <a:r>
                        <a:rPr lang="de-DE" sz="1600" dirty="0"/>
                        <a:t>4</a:t>
                      </a:r>
                      <a:endParaRPr lang="de-AT" sz="1600" dirty="0"/>
                    </a:p>
                  </a:txBody>
                  <a:tcPr marL="89373" marR="89373"/>
                </a:tc>
                <a:extLst>
                  <a:ext uri="{0D108BD9-81ED-4DB2-BD59-A6C34878D82A}">
                    <a16:rowId xmlns:a16="http://schemas.microsoft.com/office/drawing/2014/main" val="104170985"/>
                  </a:ext>
                </a:extLst>
              </a:tr>
              <a:tr h="376409">
                <a:tc>
                  <a:txBody>
                    <a:bodyPr/>
                    <a:lstStyle/>
                    <a:p>
                      <a:r>
                        <a:rPr lang="de-AT" sz="1600" dirty="0"/>
                        <a:t>3.3.4</a:t>
                      </a:r>
                    </a:p>
                  </a:txBody>
                  <a:tcPr marL="89373" marR="89373"/>
                </a:tc>
                <a:tc>
                  <a:txBody>
                    <a:bodyPr/>
                    <a:lstStyle/>
                    <a:p>
                      <a:r>
                        <a:rPr lang="de-AT" sz="1600" dirty="0"/>
                        <a:t>Attraktivität für Start-Up Gründer</a:t>
                      </a:r>
                    </a:p>
                  </a:txBody>
                  <a:tcPr marL="89373" marR="89373"/>
                </a:tc>
                <a:tc>
                  <a:txBody>
                    <a:bodyPr/>
                    <a:lstStyle/>
                    <a:p>
                      <a:pPr algn="ctr"/>
                      <a:r>
                        <a:rPr lang="de-DE" sz="1600" dirty="0"/>
                        <a:t>4</a:t>
                      </a:r>
                      <a:endParaRPr lang="de-AT" sz="1600" dirty="0"/>
                    </a:p>
                  </a:txBody>
                  <a:tcPr marL="89373" marR="89373"/>
                </a:tc>
                <a:extLst>
                  <a:ext uri="{0D108BD9-81ED-4DB2-BD59-A6C34878D82A}">
                    <a16:rowId xmlns:a16="http://schemas.microsoft.com/office/drawing/2014/main" val="4022772651"/>
                  </a:ext>
                </a:extLst>
              </a:tr>
              <a:tr h="376409">
                <a:tc>
                  <a:txBody>
                    <a:bodyPr/>
                    <a:lstStyle/>
                    <a:p>
                      <a:r>
                        <a:rPr lang="de-AT" sz="1600" dirty="0"/>
                        <a:t>3.3.5</a:t>
                      </a:r>
                    </a:p>
                  </a:txBody>
                  <a:tcPr marL="89373" marR="89373"/>
                </a:tc>
                <a:tc>
                  <a:txBody>
                    <a:bodyPr/>
                    <a:lstStyle/>
                    <a:p>
                      <a:r>
                        <a:rPr lang="de-AT" sz="1600" dirty="0"/>
                        <a:t>Öffentliche Unterstützung</a:t>
                      </a:r>
                    </a:p>
                  </a:txBody>
                  <a:tcPr marL="89373" marR="89373"/>
                </a:tc>
                <a:tc>
                  <a:txBody>
                    <a:bodyPr/>
                    <a:lstStyle/>
                    <a:p>
                      <a:pPr algn="ctr"/>
                      <a:r>
                        <a:rPr lang="de-AT" sz="1600" dirty="0"/>
                        <a:t>3</a:t>
                      </a:r>
                    </a:p>
                  </a:txBody>
                  <a:tcPr marL="89373" marR="89373"/>
                </a:tc>
                <a:extLst>
                  <a:ext uri="{0D108BD9-81ED-4DB2-BD59-A6C34878D82A}">
                    <a16:rowId xmlns:a16="http://schemas.microsoft.com/office/drawing/2014/main" val="2363343828"/>
                  </a:ext>
                </a:extLst>
              </a:tr>
              <a:tr h="376409">
                <a:tc>
                  <a:txBody>
                    <a:bodyPr/>
                    <a:lstStyle/>
                    <a:p>
                      <a:r>
                        <a:rPr lang="de-DE" sz="1600" dirty="0"/>
                        <a:t>3.3.6</a:t>
                      </a:r>
                      <a:endParaRPr lang="de-AT" sz="1600" dirty="0"/>
                    </a:p>
                  </a:txBody>
                  <a:tcPr marL="89373" marR="8937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AT" sz="1600" dirty="0"/>
                        <a:t>Gesamtbewertung Insolvenzregime</a:t>
                      </a:r>
                    </a:p>
                  </a:txBody>
                  <a:tcPr marL="89373" marR="89373"/>
                </a:tc>
                <a:tc>
                  <a:txBody>
                    <a:bodyPr/>
                    <a:lstStyle/>
                    <a:p>
                      <a:pPr algn="ctr"/>
                      <a:r>
                        <a:rPr lang="de-DE" sz="1600" dirty="0"/>
                        <a:t>4</a:t>
                      </a:r>
                      <a:endParaRPr lang="de-AT" sz="1600" dirty="0"/>
                    </a:p>
                  </a:txBody>
                  <a:tcPr marL="89373" marR="89373"/>
                </a:tc>
                <a:extLst>
                  <a:ext uri="{0D108BD9-81ED-4DB2-BD59-A6C34878D82A}">
                    <a16:rowId xmlns:a16="http://schemas.microsoft.com/office/drawing/2014/main" val="1713709353"/>
                  </a:ext>
                </a:extLst>
              </a:tr>
              <a:tr h="376409">
                <a:tc>
                  <a:txBody>
                    <a:bodyPr/>
                    <a:lstStyle/>
                    <a:p>
                      <a:r>
                        <a:rPr lang="de-DE" sz="1600" dirty="0"/>
                        <a:t>3.3.7</a:t>
                      </a:r>
                      <a:endParaRPr lang="de-AT" sz="1600" dirty="0"/>
                    </a:p>
                  </a:txBody>
                  <a:tcPr marL="89373" marR="8937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AT" sz="1600" dirty="0"/>
                        <a:t>Komponenten des Insolvenzregime</a:t>
                      </a:r>
                    </a:p>
                  </a:txBody>
                  <a:tcPr marL="89373" marR="89373"/>
                </a:tc>
                <a:tc>
                  <a:txBody>
                    <a:bodyPr/>
                    <a:lstStyle/>
                    <a:p>
                      <a:pPr algn="ctr"/>
                      <a:r>
                        <a:rPr lang="de-DE" sz="1600" dirty="0"/>
                        <a:t>4</a:t>
                      </a:r>
                      <a:endParaRPr lang="de-AT" sz="1600" dirty="0"/>
                    </a:p>
                  </a:txBody>
                  <a:tcPr marL="89373" marR="89373"/>
                </a:tc>
                <a:extLst>
                  <a:ext uri="{0D108BD9-81ED-4DB2-BD59-A6C34878D82A}">
                    <a16:rowId xmlns:a16="http://schemas.microsoft.com/office/drawing/2014/main" val="3093107303"/>
                  </a:ext>
                </a:extLst>
              </a:tr>
            </a:tbl>
          </a:graphicData>
        </a:graphic>
      </p:graphicFrame>
      <p:sp>
        <p:nvSpPr>
          <p:cNvPr id="18" name="Foliennummernplatzhalter 17">
            <a:extLst>
              <a:ext uri="{FF2B5EF4-FFF2-40B4-BE49-F238E27FC236}">
                <a16:creationId xmlns:a16="http://schemas.microsoft.com/office/drawing/2014/main" id="{91A9518C-B71B-C8B4-015E-4F04D4488F15}"/>
              </a:ext>
            </a:extLst>
          </p:cNvPr>
          <p:cNvSpPr>
            <a:spLocks noGrp="1"/>
          </p:cNvSpPr>
          <p:nvPr>
            <p:ph type="sldNum" sz="quarter" idx="14"/>
          </p:nvPr>
        </p:nvSpPr>
        <p:spPr/>
        <p:txBody>
          <a:bodyPr/>
          <a:lstStyle/>
          <a:p>
            <a:fld id="{59C4F3FA-A2F1-9148-970C-1E5A4D250138}" type="slidenum">
              <a:rPr lang="de-DE" smtClean="0"/>
              <a:pPr/>
              <a:t>24</a:t>
            </a:fld>
            <a:endParaRPr lang="de-DE" dirty="0"/>
          </a:p>
        </p:txBody>
      </p:sp>
      <p:sp>
        <p:nvSpPr>
          <p:cNvPr id="6" name="TextBox 72">
            <a:extLst>
              <a:ext uri="{FF2B5EF4-FFF2-40B4-BE49-F238E27FC236}">
                <a16:creationId xmlns:a16="http://schemas.microsoft.com/office/drawing/2014/main" id="{C01E60D7-A4AD-D3F1-9484-F20887BFA5DC}"/>
              </a:ext>
            </a:extLst>
          </p:cNvPr>
          <p:cNvSpPr txBox="1"/>
          <p:nvPr/>
        </p:nvSpPr>
        <p:spPr>
          <a:xfrm>
            <a:off x="8986236" y="6162627"/>
            <a:ext cx="2417704" cy="576000"/>
          </a:xfrm>
          <a:custGeom>
            <a:avLst/>
            <a:gdLst>
              <a:gd name="connsiteX0" fmla="*/ 0 w 2417704"/>
              <a:gd name="connsiteY0" fmla="*/ 0 h 576000"/>
              <a:gd name="connsiteX1" fmla="*/ 652780 w 2417704"/>
              <a:gd name="connsiteY1" fmla="*/ 0 h 576000"/>
              <a:gd name="connsiteX2" fmla="*/ 1233029 w 2417704"/>
              <a:gd name="connsiteY2" fmla="*/ 0 h 576000"/>
              <a:gd name="connsiteX3" fmla="*/ 1813278 w 2417704"/>
              <a:gd name="connsiteY3" fmla="*/ 0 h 576000"/>
              <a:gd name="connsiteX4" fmla="*/ 2417704 w 2417704"/>
              <a:gd name="connsiteY4" fmla="*/ 0 h 576000"/>
              <a:gd name="connsiteX5" fmla="*/ 2417704 w 2417704"/>
              <a:gd name="connsiteY5" fmla="*/ 576000 h 576000"/>
              <a:gd name="connsiteX6" fmla="*/ 1861632 w 2417704"/>
              <a:gd name="connsiteY6" fmla="*/ 576000 h 576000"/>
              <a:gd name="connsiteX7" fmla="*/ 1305560 w 2417704"/>
              <a:gd name="connsiteY7" fmla="*/ 576000 h 576000"/>
              <a:gd name="connsiteX8" fmla="*/ 725311 w 2417704"/>
              <a:gd name="connsiteY8" fmla="*/ 576000 h 576000"/>
              <a:gd name="connsiteX9" fmla="*/ 0 w 2417704"/>
              <a:gd name="connsiteY9" fmla="*/ 576000 h 576000"/>
              <a:gd name="connsiteX10" fmla="*/ 0 w 2417704"/>
              <a:gd name="connsiteY10" fmla="*/ 0 h 57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17704" h="576000" fill="none" extrusionOk="0">
                <a:moveTo>
                  <a:pt x="0" y="0"/>
                </a:moveTo>
                <a:cubicBezTo>
                  <a:pt x="225828" y="-31095"/>
                  <a:pt x="373042" y="32588"/>
                  <a:pt x="652780" y="0"/>
                </a:cubicBezTo>
                <a:cubicBezTo>
                  <a:pt x="932518" y="-32588"/>
                  <a:pt x="1030805" y="-1977"/>
                  <a:pt x="1233029" y="0"/>
                </a:cubicBezTo>
                <a:cubicBezTo>
                  <a:pt x="1435253" y="1977"/>
                  <a:pt x="1583980" y="25162"/>
                  <a:pt x="1813278" y="0"/>
                </a:cubicBezTo>
                <a:cubicBezTo>
                  <a:pt x="2042576" y="-25162"/>
                  <a:pt x="2196687" y="-23316"/>
                  <a:pt x="2417704" y="0"/>
                </a:cubicBezTo>
                <a:cubicBezTo>
                  <a:pt x="2411164" y="284962"/>
                  <a:pt x="2427129" y="449475"/>
                  <a:pt x="2417704" y="576000"/>
                </a:cubicBezTo>
                <a:cubicBezTo>
                  <a:pt x="2265524" y="600113"/>
                  <a:pt x="2104648" y="564986"/>
                  <a:pt x="1861632" y="576000"/>
                </a:cubicBezTo>
                <a:cubicBezTo>
                  <a:pt x="1618616" y="587014"/>
                  <a:pt x="1557535" y="561463"/>
                  <a:pt x="1305560" y="576000"/>
                </a:cubicBezTo>
                <a:cubicBezTo>
                  <a:pt x="1053585" y="590537"/>
                  <a:pt x="863736" y="573668"/>
                  <a:pt x="725311" y="576000"/>
                </a:cubicBezTo>
                <a:cubicBezTo>
                  <a:pt x="586886" y="578332"/>
                  <a:pt x="149960" y="567357"/>
                  <a:pt x="0" y="576000"/>
                </a:cubicBezTo>
                <a:cubicBezTo>
                  <a:pt x="-25104" y="457022"/>
                  <a:pt x="-19593" y="245664"/>
                  <a:pt x="0" y="0"/>
                </a:cubicBezTo>
                <a:close/>
              </a:path>
              <a:path w="2417704" h="576000" stroke="0" extrusionOk="0">
                <a:moveTo>
                  <a:pt x="0" y="0"/>
                </a:moveTo>
                <a:cubicBezTo>
                  <a:pt x="290337" y="17379"/>
                  <a:pt x="464314" y="-29317"/>
                  <a:pt x="604426" y="0"/>
                </a:cubicBezTo>
                <a:cubicBezTo>
                  <a:pt x="744538" y="29317"/>
                  <a:pt x="951911" y="4019"/>
                  <a:pt x="1184675" y="0"/>
                </a:cubicBezTo>
                <a:cubicBezTo>
                  <a:pt x="1417439" y="-4019"/>
                  <a:pt x="1605260" y="-9548"/>
                  <a:pt x="1813278" y="0"/>
                </a:cubicBezTo>
                <a:cubicBezTo>
                  <a:pt x="2021296" y="9548"/>
                  <a:pt x="2198661" y="27648"/>
                  <a:pt x="2417704" y="0"/>
                </a:cubicBezTo>
                <a:cubicBezTo>
                  <a:pt x="2423500" y="128928"/>
                  <a:pt x="2392799" y="288687"/>
                  <a:pt x="2417704" y="576000"/>
                </a:cubicBezTo>
                <a:cubicBezTo>
                  <a:pt x="2217667" y="571931"/>
                  <a:pt x="2017744" y="592644"/>
                  <a:pt x="1885809" y="576000"/>
                </a:cubicBezTo>
                <a:cubicBezTo>
                  <a:pt x="1753875" y="559356"/>
                  <a:pt x="1533804" y="599182"/>
                  <a:pt x="1353914" y="576000"/>
                </a:cubicBezTo>
                <a:cubicBezTo>
                  <a:pt x="1174025" y="552818"/>
                  <a:pt x="1057743" y="582382"/>
                  <a:pt x="797842" y="576000"/>
                </a:cubicBezTo>
                <a:cubicBezTo>
                  <a:pt x="537941" y="569618"/>
                  <a:pt x="313677" y="548925"/>
                  <a:pt x="0" y="576000"/>
                </a:cubicBezTo>
                <a:cubicBezTo>
                  <a:pt x="23227" y="444508"/>
                  <a:pt x="23001" y="148703"/>
                  <a:pt x="0" y="0"/>
                </a:cubicBezTo>
                <a:close/>
              </a:path>
            </a:pathLst>
          </a:custGeom>
          <a:solidFill>
            <a:schemeClr val="accent5">
              <a:lumMod val="20000"/>
              <a:lumOff val="80000"/>
            </a:schemeClr>
          </a:solidFill>
          <a:ln w="9525">
            <a:solidFill>
              <a:schemeClr val="tx1"/>
            </a:solidFill>
            <a:extLst>
              <a:ext uri="{C807C97D-BFC1-408E-A445-0C87EB9F89A2}">
                <ask:lineSketchStyleProps xmlns:ask="http://schemas.microsoft.com/office/drawing/2018/sketchyshapes" sd="1617499634">
                  <a:prstGeom prst="rect">
                    <a:avLst/>
                  </a:prstGeom>
                  <ask:type>
                    <ask:lineSketchFreehand/>
                  </ask:type>
                </ask:lineSketchStyleProps>
              </a:ext>
            </a:extLst>
          </a:ln>
        </p:spPr>
        <p:txBody>
          <a:bodyPr wrap="square" lIns="91440" rIns="9144" rtlCol="0" anchor="ctr" anchorCtr="0">
            <a:noAutofit/>
          </a:bodyPr>
          <a:lstStyle/>
          <a:p>
            <a:pPr algn="ctr">
              <a:spcBef>
                <a:spcPts val="1200"/>
              </a:spcBef>
            </a:pPr>
            <a:r>
              <a:rPr lang="de-AT" sz="1400" baseline="30000" noProof="0" dirty="0">
                <a:latin typeface="Montserrat SemiBold" panose="00000700000000000000" pitchFamily="50" charset="0"/>
                <a:cs typeface="Adobe Arabic" panose="02040503050201020203" pitchFamily="18" charset="-78"/>
              </a:rPr>
              <a:t>METAZIEL  </a:t>
            </a:r>
            <a:r>
              <a:rPr lang="de-AT" sz="1400" baseline="30000" dirty="0">
                <a:latin typeface="Montserrat SemiBold" panose="00000700000000000000" pitchFamily="50" charset="0"/>
                <a:cs typeface="Adobe Arabic" panose="02040503050201020203" pitchFamily="18" charset="-78"/>
              </a:rPr>
              <a:t>3</a:t>
            </a:r>
            <a:endParaRPr lang="de-AT" sz="1400" baseline="30000" noProof="0" dirty="0">
              <a:latin typeface="Montserrat SemiBold" panose="00000700000000000000" pitchFamily="50" charset="0"/>
              <a:cs typeface="Adobe Arabic" panose="02040503050201020203" pitchFamily="18" charset="-78"/>
            </a:endParaRPr>
          </a:p>
          <a:p>
            <a:pPr algn="ctr">
              <a:spcBef>
                <a:spcPts val="600"/>
              </a:spcBef>
              <a:spcAft>
                <a:spcPts val="600"/>
              </a:spcAft>
            </a:pPr>
            <a:r>
              <a:rPr lang="de-AT" sz="1400" baseline="30000" noProof="0" dirty="0">
                <a:latin typeface="Montserrat SemiBold" panose="00000700000000000000" pitchFamily="50" charset="0"/>
                <a:cs typeface="Adobe Arabic" panose="02040503050201020203" pitchFamily="18" charset="-78"/>
              </a:rPr>
              <a:t>Innovationsfähigkeit</a:t>
            </a:r>
            <a:endParaRPr lang="de-AT" sz="1400" i="0" u="none" strike="noStrike" baseline="30000" noProof="0" dirty="0">
              <a:latin typeface="Montserrat SemiBold" panose="00000700000000000000" pitchFamily="50" charset="0"/>
              <a:cs typeface="Adobe Arabic" panose="02040503050201020203" pitchFamily="18" charset="-78"/>
            </a:endParaRPr>
          </a:p>
        </p:txBody>
      </p:sp>
    </p:spTree>
    <p:extLst>
      <p:ext uri="{BB962C8B-B14F-4D97-AF65-F5344CB8AC3E}">
        <p14:creationId xmlns:p14="http://schemas.microsoft.com/office/powerpoint/2010/main" val="15074302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6CEFC5-F3D4-C4DD-3E38-496B66EABFEA}"/>
            </a:ext>
          </a:extLst>
        </p:cNvPr>
        <p:cNvGrpSpPr/>
        <p:nvPr/>
      </p:nvGrpSpPr>
      <p:grpSpPr>
        <a:xfrm>
          <a:off x="0" y="0"/>
          <a:ext cx="0" cy="0"/>
          <a:chOff x="0" y="0"/>
          <a:chExt cx="0" cy="0"/>
        </a:xfrm>
      </p:grpSpPr>
      <p:sp>
        <p:nvSpPr>
          <p:cNvPr id="3" name="Titel 2">
            <a:extLst>
              <a:ext uri="{FF2B5EF4-FFF2-40B4-BE49-F238E27FC236}">
                <a16:creationId xmlns:a16="http://schemas.microsoft.com/office/drawing/2014/main" id="{15D05174-4BC7-4AA4-9503-F06093FFBC25}"/>
              </a:ext>
            </a:extLst>
          </p:cNvPr>
          <p:cNvSpPr>
            <a:spLocks noGrp="1"/>
          </p:cNvSpPr>
          <p:nvPr>
            <p:ph type="title"/>
          </p:nvPr>
        </p:nvSpPr>
        <p:spPr>
          <a:xfrm>
            <a:off x="525008" y="1709739"/>
            <a:ext cx="5685292" cy="2293302"/>
          </a:xfrm>
        </p:spPr>
        <p:txBody>
          <a:bodyPr>
            <a:normAutofit/>
          </a:bodyPr>
          <a:lstStyle/>
          <a:p>
            <a:r>
              <a:rPr lang="de-DE" dirty="0"/>
              <a:t>METAZIEL 4</a:t>
            </a:r>
            <a:br>
              <a:rPr lang="de-DE" dirty="0"/>
            </a:br>
            <a:r>
              <a:rPr lang="de-DE" dirty="0"/>
              <a:t>NACHHALTIGE &amp; </a:t>
            </a:r>
            <a:br>
              <a:rPr lang="de-DE" dirty="0"/>
            </a:br>
            <a:r>
              <a:rPr lang="de-DE" dirty="0"/>
              <a:t>ZIRKULÄRE PRODUKTION</a:t>
            </a:r>
            <a:endParaRPr lang="de-AT" b="0" dirty="0"/>
          </a:p>
        </p:txBody>
      </p:sp>
      <p:pic>
        <p:nvPicPr>
          <p:cNvPr id="9" name="Grafik 8">
            <a:extLst>
              <a:ext uri="{FF2B5EF4-FFF2-40B4-BE49-F238E27FC236}">
                <a16:creationId xmlns:a16="http://schemas.microsoft.com/office/drawing/2014/main" id="{A047463E-487B-7E4E-4AF1-2E913C9C49C8}"/>
              </a:ext>
            </a:extLst>
          </p:cNvPr>
          <p:cNvPicPr>
            <a:picLocks noChangeAspect="1"/>
          </p:cNvPicPr>
          <p:nvPr/>
        </p:nvPicPr>
        <p:blipFill>
          <a:blip r:embed="rId2"/>
          <a:stretch>
            <a:fillRect/>
          </a:stretch>
        </p:blipFill>
        <p:spPr>
          <a:xfrm>
            <a:off x="512308" y="423195"/>
            <a:ext cx="2832100" cy="787400"/>
          </a:xfrm>
          <a:prstGeom prst="rect">
            <a:avLst/>
          </a:prstGeom>
        </p:spPr>
      </p:pic>
      <p:sp>
        <p:nvSpPr>
          <p:cNvPr id="5" name="Foliennummernplatzhalter 4">
            <a:extLst>
              <a:ext uri="{FF2B5EF4-FFF2-40B4-BE49-F238E27FC236}">
                <a16:creationId xmlns:a16="http://schemas.microsoft.com/office/drawing/2014/main" id="{273417CC-04BD-E3C9-7209-A1F0D541362F}"/>
              </a:ext>
            </a:extLst>
          </p:cNvPr>
          <p:cNvSpPr>
            <a:spLocks noGrp="1"/>
          </p:cNvSpPr>
          <p:nvPr>
            <p:ph type="sldNum" sz="quarter" idx="4"/>
          </p:nvPr>
        </p:nvSpPr>
        <p:spPr/>
        <p:txBody>
          <a:bodyPr/>
          <a:lstStyle/>
          <a:p>
            <a:fld id="{59C4F3FA-A2F1-9148-970C-1E5A4D250138}" type="slidenum">
              <a:rPr lang="de-DE" smtClean="0"/>
              <a:pPr/>
              <a:t>25</a:t>
            </a:fld>
            <a:endParaRPr lang="de-DE" dirty="0"/>
          </a:p>
        </p:txBody>
      </p:sp>
      <p:sp>
        <p:nvSpPr>
          <p:cNvPr id="2" name="Textfeld 1">
            <a:extLst>
              <a:ext uri="{FF2B5EF4-FFF2-40B4-BE49-F238E27FC236}">
                <a16:creationId xmlns:a16="http://schemas.microsoft.com/office/drawing/2014/main" id="{EC9651A0-4CFF-D81E-E80F-D050C7941F21}"/>
              </a:ext>
            </a:extLst>
          </p:cNvPr>
          <p:cNvSpPr txBox="1"/>
          <p:nvPr/>
        </p:nvSpPr>
        <p:spPr>
          <a:xfrm>
            <a:off x="525008" y="4245428"/>
            <a:ext cx="5446584" cy="646331"/>
          </a:xfrm>
          <a:prstGeom prst="rect">
            <a:avLst/>
          </a:prstGeom>
          <a:noFill/>
        </p:spPr>
        <p:txBody>
          <a:bodyPr wrap="square" rtlCol="0">
            <a:spAutoFit/>
          </a:bodyPr>
          <a:lstStyle/>
          <a:p>
            <a:r>
              <a:rPr lang="de-AT" b="1" dirty="0"/>
              <a:t>Österreichs Industrie als Pioniere der ökologischen und digitalen Transformation</a:t>
            </a:r>
            <a:endParaRPr lang="de-AT" dirty="0"/>
          </a:p>
        </p:txBody>
      </p:sp>
      <p:pic>
        <p:nvPicPr>
          <p:cNvPr id="4" name="Grafik 3">
            <a:extLst>
              <a:ext uri="{FF2B5EF4-FFF2-40B4-BE49-F238E27FC236}">
                <a16:creationId xmlns:a16="http://schemas.microsoft.com/office/drawing/2014/main" id="{29C56812-EE8D-1A83-6674-57607AEACC01}"/>
              </a:ext>
            </a:extLst>
          </p:cNvPr>
          <p:cNvPicPr>
            <a:picLocks noChangeAspect="1"/>
          </p:cNvPicPr>
          <p:nvPr/>
        </p:nvPicPr>
        <p:blipFill>
          <a:blip r:embed="rId3"/>
          <a:stretch>
            <a:fillRect/>
          </a:stretch>
        </p:blipFill>
        <p:spPr>
          <a:xfrm>
            <a:off x="5940000" y="882000"/>
            <a:ext cx="6120000" cy="2871592"/>
          </a:xfrm>
          <a:prstGeom prst="rect">
            <a:avLst/>
          </a:prstGeom>
          <a:solidFill>
            <a:schemeClr val="bg1"/>
          </a:solidFill>
        </p:spPr>
      </p:pic>
    </p:spTree>
    <p:extLst>
      <p:ext uri="{BB962C8B-B14F-4D97-AF65-F5344CB8AC3E}">
        <p14:creationId xmlns:p14="http://schemas.microsoft.com/office/powerpoint/2010/main" val="18001594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3C31CF-AF5B-57E9-04C5-78792390430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14D0E98-E492-4FD9-7C0D-398BFBE8EDCC}"/>
              </a:ext>
            </a:extLst>
          </p:cNvPr>
          <p:cNvSpPr>
            <a:spLocks noGrp="1"/>
          </p:cNvSpPr>
          <p:nvPr>
            <p:ph type="title"/>
          </p:nvPr>
        </p:nvSpPr>
        <p:spPr>
          <a:xfrm>
            <a:off x="839788" y="506092"/>
            <a:ext cx="11075404" cy="1041644"/>
          </a:xfrm>
        </p:spPr>
        <p:txBody>
          <a:bodyPr anchor="t">
            <a:normAutofit/>
          </a:bodyPr>
          <a:lstStyle/>
          <a:p>
            <a:r>
              <a:rPr lang="de-AT" b="0" dirty="0"/>
              <a:t>4.1 ÖKOLOGISCHE WETTBEWERBSFÄHIGKEIT</a:t>
            </a:r>
          </a:p>
        </p:txBody>
      </p:sp>
      <p:sp>
        <p:nvSpPr>
          <p:cNvPr id="3" name="Inhaltsplatzhalter 2">
            <a:extLst>
              <a:ext uri="{FF2B5EF4-FFF2-40B4-BE49-F238E27FC236}">
                <a16:creationId xmlns:a16="http://schemas.microsoft.com/office/drawing/2014/main" id="{AAD1F3F3-6B4A-1E69-F670-AF4DD4C55AEF}"/>
              </a:ext>
            </a:extLst>
          </p:cNvPr>
          <p:cNvSpPr>
            <a:spLocks noGrp="1"/>
          </p:cNvSpPr>
          <p:nvPr>
            <p:ph sz="quarter" idx="4"/>
          </p:nvPr>
        </p:nvSpPr>
        <p:spPr>
          <a:xfrm>
            <a:off x="5938885" y="1150378"/>
            <a:ext cx="6045723" cy="3983550"/>
          </a:xfrm>
        </p:spPr>
        <p:txBody>
          <a:bodyPr wrap="square">
            <a:noAutofit/>
          </a:bodyPr>
          <a:lstStyle/>
          <a:p>
            <a:pPr marL="216000">
              <a:lnSpc>
                <a:spcPct val="110000"/>
              </a:lnSpc>
              <a:spcBef>
                <a:spcPts val="600"/>
              </a:spcBef>
              <a:buFont typeface="Symbol" panose="05050102010706020507" pitchFamily="18" charset="2"/>
              <a:buChar char="-"/>
            </a:pPr>
            <a:r>
              <a:rPr lang="de-AT" sz="1400" dirty="0"/>
              <a:t>Mittlere Position beim technologischen Vorsprung in umweltbezogenen Technologien, gemessen an Spezialisierung bei Umweltinnovationen (Rang 10 unter 31) </a:t>
            </a:r>
            <a:r>
              <a:rPr lang="de-AT" sz="1400" b="1" dirty="0">
                <a:solidFill>
                  <a:schemeClr val="bg2">
                    <a:lumMod val="25000"/>
                  </a:schemeClr>
                </a:solidFill>
                <a:hlinkClick r:id="rId2"/>
              </a:rPr>
              <a:t>(LINK)</a:t>
            </a:r>
            <a:r>
              <a:rPr lang="de-AT" sz="1400" dirty="0"/>
              <a:t>.</a:t>
            </a:r>
          </a:p>
          <a:p>
            <a:pPr marL="216000">
              <a:lnSpc>
                <a:spcPct val="110000"/>
              </a:lnSpc>
              <a:spcBef>
                <a:spcPts val="600"/>
              </a:spcBef>
              <a:buFont typeface="Symbol" panose="05050102010706020507" pitchFamily="18" charset="2"/>
              <a:buChar char="-"/>
            </a:pPr>
            <a:r>
              <a:rPr lang="de-AT" sz="1400" dirty="0"/>
              <a:t>Mittlere Position bei Entwicklung umweltbezogener Technologien in Prozent aller Technologien mit Rang 10 unter 31 </a:t>
            </a:r>
            <a:r>
              <a:rPr lang="de-AT" sz="1400" b="1" dirty="0">
                <a:solidFill>
                  <a:schemeClr val="bg2">
                    <a:lumMod val="25000"/>
                  </a:schemeClr>
                </a:solidFill>
                <a:hlinkClick r:id="rId3"/>
              </a:rPr>
              <a:t>(LINK)</a:t>
            </a:r>
            <a:r>
              <a:rPr lang="de-AT" sz="1400" b="1" dirty="0">
                <a:solidFill>
                  <a:schemeClr val="bg2">
                    <a:lumMod val="25000"/>
                  </a:schemeClr>
                </a:solidFill>
              </a:rPr>
              <a:t>.</a:t>
            </a:r>
            <a:endParaRPr lang="de-AT" sz="1400" dirty="0"/>
          </a:p>
          <a:p>
            <a:pPr marL="216000">
              <a:lnSpc>
                <a:spcPct val="110000"/>
              </a:lnSpc>
              <a:spcBef>
                <a:spcPts val="600"/>
              </a:spcBef>
              <a:buFont typeface="Symbol" panose="05050102010706020507" pitchFamily="18" charset="2"/>
              <a:buChar char="-"/>
            </a:pPr>
            <a:r>
              <a:rPr lang="de-AT" sz="1400" dirty="0"/>
              <a:t>Gute Position bei Entwicklung umweltbezogener Technologien gemessen an der Bevölkerung </a:t>
            </a:r>
            <a:r>
              <a:rPr lang="de-AT" sz="1400" b="1" dirty="0">
                <a:solidFill>
                  <a:schemeClr val="bg2">
                    <a:lumMod val="25000"/>
                  </a:schemeClr>
                </a:solidFill>
                <a:hlinkClick r:id="rId4"/>
              </a:rPr>
              <a:t>(LINK)</a:t>
            </a:r>
            <a:r>
              <a:rPr lang="de-AT" sz="1400" dirty="0"/>
              <a:t>. </a:t>
            </a:r>
          </a:p>
          <a:p>
            <a:pPr marL="216000">
              <a:lnSpc>
                <a:spcPct val="110000"/>
              </a:lnSpc>
              <a:spcBef>
                <a:spcPts val="600"/>
              </a:spcBef>
              <a:buFont typeface="Symbol" panose="05050102010706020507" pitchFamily="18" charset="2"/>
              <a:buChar char="-"/>
            </a:pPr>
            <a:r>
              <a:rPr lang="de-AT" sz="1400" dirty="0"/>
              <a:t>Hohe Effektivität der umweltbezogenen F&amp;E-Förderung, gemessen an </a:t>
            </a:r>
            <a:r>
              <a:rPr lang="de-DE" sz="1400" dirty="0"/>
              <a:t>Anzahl der umweltbezogenen Erfindungen pro Million US-Dollar umwelt-/energiebezogenen F&amp;E-Budget</a:t>
            </a:r>
            <a:r>
              <a:rPr lang="de-AT" sz="1400" dirty="0"/>
              <a:t> </a:t>
            </a:r>
            <a:r>
              <a:rPr lang="de-AT" sz="1400" b="1" dirty="0">
                <a:solidFill>
                  <a:schemeClr val="bg2">
                    <a:lumMod val="25000"/>
                  </a:schemeClr>
                </a:solidFill>
                <a:hlinkClick r:id="rId5"/>
              </a:rPr>
              <a:t>(LINK)</a:t>
            </a:r>
            <a:r>
              <a:rPr lang="de-AT" sz="1400" dirty="0"/>
              <a:t>.</a:t>
            </a:r>
          </a:p>
        </p:txBody>
      </p:sp>
      <p:sp>
        <p:nvSpPr>
          <p:cNvPr id="8" name="Textplatzhalter 7">
            <a:extLst>
              <a:ext uri="{FF2B5EF4-FFF2-40B4-BE49-F238E27FC236}">
                <a16:creationId xmlns:a16="http://schemas.microsoft.com/office/drawing/2014/main" id="{BED17D21-98F0-C4A0-9581-B0448100B49A}"/>
              </a:ext>
            </a:extLst>
          </p:cNvPr>
          <p:cNvSpPr>
            <a:spLocks noGrp="1"/>
          </p:cNvSpPr>
          <p:nvPr>
            <p:ph type="body" sz="quarter" idx="13"/>
          </p:nvPr>
        </p:nvSpPr>
        <p:spPr/>
        <p:txBody>
          <a:bodyPr/>
          <a:lstStyle/>
          <a:p>
            <a:pPr>
              <a:lnSpc>
                <a:spcPct val="100000"/>
              </a:lnSpc>
            </a:pPr>
            <a:r>
              <a:rPr lang="de-AT" dirty="0">
                <a:solidFill>
                  <a:schemeClr val="bg1"/>
                </a:solidFill>
              </a:rPr>
              <a:t>Gute Position bei umwelt-bezogenen Technologien und ökologischer F&amp;E Förderung!</a:t>
            </a:r>
          </a:p>
        </p:txBody>
      </p:sp>
      <p:grpSp>
        <p:nvGrpSpPr>
          <p:cNvPr id="4" name="Gruppieren 3">
            <a:extLst>
              <a:ext uri="{FF2B5EF4-FFF2-40B4-BE49-F238E27FC236}">
                <a16:creationId xmlns:a16="http://schemas.microsoft.com/office/drawing/2014/main" id="{CDC20C14-86D0-9A97-3EF5-CE55FF782D9E}"/>
              </a:ext>
            </a:extLst>
          </p:cNvPr>
          <p:cNvGrpSpPr/>
          <p:nvPr/>
        </p:nvGrpSpPr>
        <p:grpSpPr>
          <a:xfrm>
            <a:off x="8482544" y="4875164"/>
            <a:ext cx="3502065" cy="1003464"/>
            <a:chOff x="8482544" y="4875164"/>
            <a:chExt cx="3502065" cy="1003464"/>
          </a:xfrm>
        </p:grpSpPr>
        <p:sp>
          <p:nvSpPr>
            <p:cNvPr id="9" name="Shape 820">
              <a:extLst>
                <a:ext uri="{FF2B5EF4-FFF2-40B4-BE49-F238E27FC236}">
                  <a16:creationId xmlns:a16="http://schemas.microsoft.com/office/drawing/2014/main" id="{2AB5628B-8787-6E11-FA71-B8F68A6A16A6}"/>
                </a:ext>
              </a:extLst>
            </p:cNvPr>
            <p:cNvSpPr>
              <a:spLocks noChangeAspect="1"/>
            </p:cNvSpPr>
            <p:nvPr/>
          </p:nvSpPr>
          <p:spPr>
            <a:xfrm>
              <a:off x="9115719" y="4875164"/>
              <a:ext cx="2868890" cy="1003464"/>
            </a:xfrm>
            <a:custGeom>
              <a:avLst/>
              <a:gdLst>
                <a:gd name="connsiteX0" fmla="*/ 0 w 2868890"/>
                <a:gd name="connsiteY0" fmla="*/ 501732 h 1003464"/>
                <a:gd name="connsiteX1" fmla="*/ 501732 w 2868890"/>
                <a:gd name="connsiteY1" fmla="*/ 0 h 1003464"/>
                <a:gd name="connsiteX2" fmla="*/ 1160849 w 2868890"/>
                <a:gd name="connsiteY2" fmla="*/ 0 h 1003464"/>
                <a:gd name="connsiteX3" fmla="*/ 1819966 w 2868890"/>
                <a:gd name="connsiteY3" fmla="*/ 0 h 1003464"/>
                <a:gd name="connsiteX4" fmla="*/ 2367158 w 2868890"/>
                <a:gd name="connsiteY4" fmla="*/ 0 h 1003464"/>
                <a:gd name="connsiteX5" fmla="*/ 2868890 w 2868890"/>
                <a:gd name="connsiteY5" fmla="*/ 501732 h 1003464"/>
                <a:gd name="connsiteX6" fmla="*/ 2868890 w 2868890"/>
                <a:gd name="connsiteY6" fmla="*/ 501732 h 1003464"/>
                <a:gd name="connsiteX7" fmla="*/ 2367158 w 2868890"/>
                <a:gd name="connsiteY7" fmla="*/ 1003464 h 1003464"/>
                <a:gd name="connsiteX8" fmla="*/ 1801312 w 2868890"/>
                <a:gd name="connsiteY8" fmla="*/ 1003464 h 1003464"/>
                <a:gd name="connsiteX9" fmla="*/ 1142195 w 2868890"/>
                <a:gd name="connsiteY9" fmla="*/ 1003464 h 1003464"/>
                <a:gd name="connsiteX10" fmla="*/ 501732 w 2868890"/>
                <a:gd name="connsiteY10" fmla="*/ 1003464 h 1003464"/>
                <a:gd name="connsiteX11" fmla="*/ 0 w 2868890"/>
                <a:gd name="connsiteY11" fmla="*/ 501732 h 1003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868890" h="1003464" fill="none" extrusionOk="0">
                  <a:moveTo>
                    <a:pt x="0" y="501732"/>
                  </a:moveTo>
                  <a:cubicBezTo>
                    <a:pt x="6215" y="288997"/>
                    <a:pt x="231812" y="11058"/>
                    <a:pt x="501732" y="0"/>
                  </a:cubicBezTo>
                  <a:cubicBezTo>
                    <a:pt x="650431" y="-28878"/>
                    <a:pt x="914994" y="667"/>
                    <a:pt x="1160849" y="0"/>
                  </a:cubicBezTo>
                  <a:cubicBezTo>
                    <a:pt x="1406704" y="-667"/>
                    <a:pt x="1627883" y="11921"/>
                    <a:pt x="1819966" y="0"/>
                  </a:cubicBezTo>
                  <a:cubicBezTo>
                    <a:pt x="2012049" y="-11921"/>
                    <a:pt x="2190284" y="-9512"/>
                    <a:pt x="2367158" y="0"/>
                  </a:cubicBezTo>
                  <a:cubicBezTo>
                    <a:pt x="2636483" y="-11622"/>
                    <a:pt x="2857975" y="265722"/>
                    <a:pt x="2868890" y="501732"/>
                  </a:cubicBezTo>
                  <a:lnTo>
                    <a:pt x="2868890" y="501732"/>
                  </a:lnTo>
                  <a:cubicBezTo>
                    <a:pt x="2849530" y="720591"/>
                    <a:pt x="2685393" y="995107"/>
                    <a:pt x="2367158" y="1003464"/>
                  </a:cubicBezTo>
                  <a:cubicBezTo>
                    <a:pt x="2126761" y="1030850"/>
                    <a:pt x="2077661" y="1022599"/>
                    <a:pt x="1801312" y="1003464"/>
                  </a:cubicBezTo>
                  <a:cubicBezTo>
                    <a:pt x="1524963" y="984329"/>
                    <a:pt x="1390571" y="973211"/>
                    <a:pt x="1142195" y="1003464"/>
                  </a:cubicBezTo>
                  <a:cubicBezTo>
                    <a:pt x="893819" y="1033717"/>
                    <a:pt x="806609" y="1028920"/>
                    <a:pt x="501732" y="1003464"/>
                  </a:cubicBezTo>
                  <a:cubicBezTo>
                    <a:pt x="238326" y="1030577"/>
                    <a:pt x="-15329" y="786915"/>
                    <a:pt x="0" y="501732"/>
                  </a:cubicBezTo>
                  <a:close/>
                </a:path>
                <a:path w="2868890" h="1003464" stroke="0" extrusionOk="0">
                  <a:moveTo>
                    <a:pt x="0" y="501732"/>
                  </a:moveTo>
                  <a:cubicBezTo>
                    <a:pt x="-32368" y="204667"/>
                    <a:pt x="167310" y="21514"/>
                    <a:pt x="501732" y="0"/>
                  </a:cubicBezTo>
                  <a:cubicBezTo>
                    <a:pt x="660707" y="26612"/>
                    <a:pt x="966614" y="-22629"/>
                    <a:pt x="1160849" y="0"/>
                  </a:cubicBezTo>
                  <a:cubicBezTo>
                    <a:pt x="1355084" y="22629"/>
                    <a:pt x="1485853" y="13058"/>
                    <a:pt x="1764004" y="0"/>
                  </a:cubicBezTo>
                  <a:cubicBezTo>
                    <a:pt x="2042156" y="-13058"/>
                    <a:pt x="2079509" y="-1080"/>
                    <a:pt x="2367158" y="0"/>
                  </a:cubicBezTo>
                  <a:cubicBezTo>
                    <a:pt x="2627176" y="-55017"/>
                    <a:pt x="2876633" y="195980"/>
                    <a:pt x="2868890" y="501732"/>
                  </a:cubicBezTo>
                  <a:lnTo>
                    <a:pt x="2868890" y="501732"/>
                  </a:lnTo>
                  <a:cubicBezTo>
                    <a:pt x="2813193" y="742311"/>
                    <a:pt x="2670292" y="961095"/>
                    <a:pt x="2367158" y="1003464"/>
                  </a:cubicBezTo>
                  <a:cubicBezTo>
                    <a:pt x="2209023" y="998299"/>
                    <a:pt x="2026256" y="1022495"/>
                    <a:pt x="1708041" y="1003464"/>
                  </a:cubicBezTo>
                  <a:cubicBezTo>
                    <a:pt x="1389826" y="984433"/>
                    <a:pt x="1300256" y="992639"/>
                    <a:pt x="1123541" y="1003464"/>
                  </a:cubicBezTo>
                  <a:cubicBezTo>
                    <a:pt x="946826" y="1014289"/>
                    <a:pt x="639879" y="986645"/>
                    <a:pt x="501732" y="1003464"/>
                  </a:cubicBezTo>
                  <a:cubicBezTo>
                    <a:pt x="261025" y="1033226"/>
                    <a:pt x="26027" y="817574"/>
                    <a:pt x="0" y="501732"/>
                  </a:cubicBezTo>
                  <a:close/>
                </a:path>
              </a:pathLst>
            </a:custGeom>
            <a:solidFill>
              <a:schemeClr val="bg2">
                <a:lumMod val="25000"/>
              </a:schemeClr>
            </a:solidFill>
            <a:ln w="12700">
              <a:solidFill>
                <a:schemeClr val="tx1"/>
              </a:solidFill>
              <a:miter lim="400000"/>
              <a:extLst>
                <a:ext uri="{C807C97D-BFC1-408E-A445-0C87EB9F89A2}">
                  <ask:lineSketchStyleProps xmlns:ask="http://schemas.microsoft.com/office/drawing/2018/sketchyshapes" sd="1219033472">
                    <a:prstGeom prst="roundRect">
                      <a:avLst>
                        <a:gd name="adj" fmla="val 50000"/>
                      </a:avLst>
                    </a:prstGeom>
                    <ask:type>
                      <ask:lineSketchFreehand/>
                    </ask:type>
                  </ask:lineSketchStyleProps>
                </a:ext>
              </a:extLst>
            </a:ln>
          </p:spPr>
          <p:txBody>
            <a:bodyPr lIns="71437" tIns="71437" rIns="71437" bIns="71437" anchor="ctr"/>
            <a:lstStyle/>
            <a:p>
              <a:pPr>
                <a:defRPr sz="3200">
                  <a:solidFill>
                    <a:srgbClr val="FFFFFF"/>
                  </a:solidFill>
                </a:defRPr>
              </a:pPr>
              <a:endParaRPr dirty="0"/>
            </a:p>
          </p:txBody>
        </p:sp>
        <p:sp>
          <p:nvSpPr>
            <p:cNvPr id="10" name="Textplatzhalter 13">
              <a:extLst>
                <a:ext uri="{FF2B5EF4-FFF2-40B4-BE49-F238E27FC236}">
                  <a16:creationId xmlns:a16="http://schemas.microsoft.com/office/drawing/2014/main" id="{BA910CBC-B278-2F1A-1F3F-1EF70599EBED}"/>
                </a:ext>
              </a:extLst>
            </p:cNvPr>
            <p:cNvSpPr txBox="1">
              <a:spLocks/>
            </p:cNvSpPr>
            <p:nvPr/>
          </p:nvSpPr>
          <p:spPr>
            <a:xfrm>
              <a:off x="8482544" y="5118756"/>
              <a:ext cx="2270324" cy="630719"/>
            </a:xfrm>
            <a:prstGeom prst="rect">
              <a:avLst/>
            </a:prstGeom>
          </p:spPr>
          <p:txBody>
            <a:bodyPr anchor="ctr">
              <a:noAutofit/>
            </a:bodyPr>
            <a:lstStyle>
              <a:lvl1pPr marL="0" indent="0" algn="l" defTabSz="914400" rtl="0" eaLnBrk="1" latinLnBrk="0" hangingPunct="1">
                <a:lnSpc>
                  <a:spcPts val="2200"/>
                </a:lnSpc>
                <a:spcBef>
                  <a:spcPts val="0"/>
                </a:spcBef>
                <a:buFont typeface="Arial" panose="020B0604020202020204" pitchFamily="34" charset="0"/>
                <a:buNone/>
                <a:defRPr sz="2000" b="0" i="0" kern="1200">
                  <a:solidFill>
                    <a:schemeClr val="bg2"/>
                  </a:solidFill>
                  <a:latin typeface="Segoe UI" panose="020B0502040204020203" pitchFamily="34" charset="0"/>
                  <a:ea typeface="+mn-ea"/>
                  <a:cs typeface="Segoe UI" panose="020B0502040204020203" pitchFamily="34" charset="0"/>
                </a:defRPr>
              </a:lvl1pPr>
              <a:lvl2pPr marL="457200" indent="0" algn="l" defTabSz="914400" rtl="0" eaLnBrk="1" latinLnBrk="0" hangingPunct="1">
                <a:lnSpc>
                  <a:spcPct val="90000"/>
                </a:lnSpc>
                <a:spcBef>
                  <a:spcPts val="500"/>
                </a:spcBef>
                <a:buFont typeface="Wingdings" panose="05000000000000000000" pitchFamily="2" charset="2"/>
                <a:buNone/>
                <a:defRPr sz="1800" b="0" i="0" kern="1200">
                  <a:solidFill>
                    <a:schemeClr val="bg2"/>
                  </a:solidFill>
                  <a:latin typeface="Segoe UI" panose="020B0502040204020203" pitchFamily="34" charset="0"/>
                  <a:ea typeface="+mn-ea"/>
                  <a:cs typeface="Segoe UI" panose="020B0502040204020203"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600" b="0" i="0" kern="1200">
                  <a:solidFill>
                    <a:schemeClr val="bg2"/>
                  </a:solidFill>
                  <a:latin typeface="Segoe UI" panose="020B0502040204020203" pitchFamily="34" charset="0"/>
                  <a:ea typeface="+mn-ea"/>
                  <a:cs typeface="Segoe UI" panose="020B0502040204020203"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400" b="0" i="0" kern="1200">
                  <a:solidFill>
                    <a:schemeClr val="bg2"/>
                  </a:solidFill>
                  <a:latin typeface="Segoe UI" panose="020B0502040204020203" pitchFamily="34" charset="0"/>
                  <a:ea typeface="+mn-ea"/>
                  <a:cs typeface="Segoe UI" panose="020B0502040204020203" pitchFamily="34" charset="0"/>
                </a:defRPr>
              </a:lvl4pPr>
              <a:lvl5pPr marL="1828800" indent="0" algn="l" defTabSz="914400" rtl="0" eaLnBrk="1" latinLnBrk="0" hangingPunct="1">
                <a:lnSpc>
                  <a:spcPct val="90000"/>
                </a:lnSpc>
                <a:spcBef>
                  <a:spcPts val="500"/>
                </a:spcBef>
                <a:buFont typeface="Courier New" panose="02070309020205020404" pitchFamily="49" charset="0"/>
                <a:buNone/>
                <a:defRPr sz="1400" b="0" i="0" kern="1200">
                  <a:solidFill>
                    <a:schemeClr val="bg2"/>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de-DE" sz="2600" dirty="0"/>
                <a:t>Note 2</a:t>
              </a:r>
            </a:p>
          </p:txBody>
        </p:sp>
        <p:pic>
          <p:nvPicPr>
            <p:cNvPr id="11" name="Grafik 10" descr="Bleistift">
              <a:extLst>
                <a:ext uri="{FF2B5EF4-FFF2-40B4-BE49-F238E27FC236}">
                  <a16:creationId xmlns:a16="http://schemas.microsoft.com/office/drawing/2014/main" id="{4EC44540-7282-C27D-8D71-B5A16870837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784264" y="5059606"/>
              <a:ext cx="619676" cy="619676"/>
            </a:xfrm>
            <a:prstGeom prst="rect">
              <a:avLst/>
            </a:prstGeom>
          </p:spPr>
        </p:pic>
      </p:grpSp>
      <p:graphicFrame>
        <p:nvGraphicFramePr>
          <p:cNvPr id="14" name="Tabelle 6">
            <a:extLst>
              <a:ext uri="{FF2B5EF4-FFF2-40B4-BE49-F238E27FC236}">
                <a16:creationId xmlns:a16="http://schemas.microsoft.com/office/drawing/2014/main" id="{40951DE7-19BE-30C4-F3FA-B497921063AE}"/>
              </a:ext>
            </a:extLst>
          </p:cNvPr>
          <p:cNvGraphicFramePr>
            <a:graphicFrameLocks/>
          </p:cNvGraphicFramePr>
          <p:nvPr>
            <p:extLst>
              <p:ext uri="{D42A27DB-BD31-4B8C-83A1-F6EECF244321}">
                <p14:modId xmlns:p14="http://schemas.microsoft.com/office/powerpoint/2010/main" val="255056365"/>
              </p:ext>
            </p:extLst>
          </p:nvPr>
        </p:nvGraphicFramePr>
        <p:xfrm>
          <a:off x="817562" y="1330569"/>
          <a:ext cx="4954588" cy="2692889"/>
        </p:xfrm>
        <a:graphic>
          <a:graphicData uri="http://schemas.openxmlformats.org/drawingml/2006/table">
            <a:tbl>
              <a:tblPr firstRow="1" bandRow="1">
                <a:tableStyleId>{21E4AEA4-8DFA-4A89-87EB-49C32662AFE0}</a:tableStyleId>
              </a:tblPr>
              <a:tblGrid>
                <a:gridCol w="639763">
                  <a:extLst>
                    <a:ext uri="{9D8B030D-6E8A-4147-A177-3AD203B41FA5}">
                      <a16:colId xmlns:a16="http://schemas.microsoft.com/office/drawing/2014/main" val="2164763677"/>
                    </a:ext>
                  </a:extLst>
                </a:gridCol>
                <a:gridCol w="3505200">
                  <a:extLst>
                    <a:ext uri="{9D8B030D-6E8A-4147-A177-3AD203B41FA5}">
                      <a16:colId xmlns:a16="http://schemas.microsoft.com/office/drawing/2014/main" val="2786846314"/>
                    </a:ext>
                  </a:extLst>
                </a:gridCol>
                <a:gridCol w="809625">
                  <a:extLst>
                    <a:ext uri="{9D8B030D-6E8A-4147-A177-3AD203B41FA5}">
                      <a16:colId xmlns:a16="http://schemas.microsoft.com/office/drawing/2014/main" val="1672731914"/>
                    </a:ext>
                  </a:extLst>
                </a:gridCol>
              </a:tblGrid>
              <a:tr h="376409">
                <a:tc>
                  <a:txBody>
                    <a:bodyPr/>
                    <a:lstStyle/>
                    <a:p>
                      <a:endParaRPr lang="de-AT" sz="1600" dirty="0"/>
                    </a:p>
                  </a:txBody>
                  <a:tcPr marL="89373" marR="89373">
                    <a:solidFill>
                      <a:schemeClr val="bg2">
                        <a:lumMod val="25000"/>
                      </a:schemeClr>
                    </a:solidFill>
                  </a:tcPr>
                </a:tc>
                <a:tc>
                  <a:txBody>
                    <a:bodyPr/>
                    <a:lstStyle/>
                    <a:p>
                      <a:r>
                        <a:rPr lang="de-AT" sz="1600" dirty="0"/>
                        <a:t>Indikator</a:t>
                      </a:r>
                    </a:p>
                  </a:txBody>
                  <a:tcPr marL="89373" marR="89373">
                    <a:solidFill>
                      <a:schemeClr val="bg2">
                        <a:lumMod val="25000"/>
                      </a:schemeClr>
                    </a:solidFill>
                  </a:tcPr>
                </a:tc>
                <a:tc>
                  <a:txBody>
                    <a:bodyPr/>
                    <a:lstStyle/>
                    <a:p>
                      <a:pPr algn="ctr"/>
                      <a:r>
                        <a:rPr lang="de-AT" sz="1600" dirty="0"/>
                        <a:t>Note</a:t>
                      </a:r>
                    </a:p>
                  </a:txBody>
                  <a:tcPr marL="89373" marR="89373">
                    <a:solidFill>
                      <a:schemeClr val="bg2">
                        <a:lumMod val="25000"/>
                      </a:schemeClr>
                    </a:solidFill>
                  </a:tcPr>
                </a:tc>
                <a:extLst>
                  <a:ext uri="{0D108BD9-81ED-4DB2-BD59-A6C34878D82A}">
                    <a16:rowId xmlns:a16="http://schemas.microsoft.com/office/drawing/2014/main" val="252101811"/>
                  </a:ext>
                </a:extLst>
              </a:tr>
              <a:tr h="376409">
                <a:tc>
                  <a:txBody>
                    <a:bodyPr/>
                    <a:lstStyle/>
                    <a:p>
                      <a:r>
                        <a:rPr lang="de-AT" sz="1600" dirty="0"/>
                        <a:t>4.1.1</a:t>
                      </a:r>
                    </a:p>
                  </a:txBody>
                  <a:tcPr marL="89373" marR="89373"/>
                </a:tc>
                <a:tc>
                  <a:txBody>
                    <a:bodyPr/>
                    <a:lstStyle/>
                    <a:p>
                      <a:r>
                        <a:rPr lang="de-AT" sz="1600" dirty="0"/>
                        <a:t>Technologischer Vorsprung bei umweltbezogenen Technologien</a:t>
                      </a:r>
                    </a:p>
                  </a:txBody>
                  <a:tcPr marL="89373" marR="89373"/>
                </a:tc>
                <a:tc>
                  <a:txBody>
                    <a:bodyPr/>
                    <a:lstStyle/>
                    <a:p>
                      <a:pPr algn="ctr"/>
                      <a:r>
                        <a:rPr lang="de-AT" sz="1600" dirty="0"/>
                        <a:t>3</a:t>
                      </a:r>
                    </a:p>
                  </a:txBody>
                  <a:tcPr marL="89373" marR="89373"/>
                </a:tc>
                <a:extLst>
                  <a:ext uri="{0D108BD9-81ED-4DB2-BD59-A6C34878D82A}">
                    <a16:rowId xmlns:a16="http://schemas.microsoft.com/office/drawing/2014/main" val="3555122077"/>
                  </a:ext>
                </a:extLst>
              </a:tr>
              <a:tr h="376409">
                <a:tc>
                  <a:txBody>
                    <a:bodyPr/>
                    <a:lstStyle/>
                    <a:p>
                      <a:r>
                        <a:rPr lang="de-AT" sz="1600" dirty="0"/>
                        <a:t>4.1.2</a:t>
                      </a:r>
                    </a:p>
                  </a:txBody>
                  <a:tcPr marL="89373" marR="89373"/>
                </a:tc>
                <a:tc>
                  <a:txBody>
                    <a:bodyPr/>
                    <a:lstStyle/>
                    <a:p>
                      <a:r>
                        <a:rPr lang="de-AT" sz="1600" dirty="0"/>
                        <a:t>Entwicklung umweltbezogener Technologien</a:t>
                      </a:r>
                    </a:p>
                  </a:txBody>
                  <a:tcPr marL="89373" marR="89373"/>
                </a:tc>
                <a:tc>
                  <a:txBody>
                    <a:bodyPr/>
                    <a:lstStyle/>
                    <a:p>
                      <a:pPr algn="ctr"/>
                      <a:r>
                        <a:rPr lang="de-DE" sz="1600" dirty="0"/>
                        <a:t>3</a:t>
                      </a:r>
                      <a:endParaRPr lang="de-AT" sz="1600" dirty="0"/>
                    </a:p>
                  </a:txBody>
                  <a:tcPr marL="89373" marR="89373"/>
                </a:tc>
                <a:extLst>
                  <a:ext uri="{0D108BD9-81ED-4DB2-BD59-A6C34878D82A}">
                    <a16:rowId xmlns:a16="http://schemas.microsoft.com/office/drawing/2014/main" val="3813511555"/>
                  </a:ext>
                </a:extLst>
              </a:tr>
              <a:tr h="376409">
                <a:tc>
                  <a:txBody>
                    <a:bodyPr/>
                    <a:lstStyle/>
                    <a:p>
                      <a:r>
                        <a:rPr lang="de-AT" sz="1600" dirty="0"/>
                        <a:t>4.1.3</a:t>
                      </a:r>
                    </a:p>
                  </a:txBody>
                  <a:tcPr marL="89373" marR="89373"/>
                </a:tc>
                <a:tc>
                  <a:txBody>
                    <a:bodyPr/>
                    <a:lstStyle/>
                    <a:p>
                      <a:r>
                        <a:rPr lang="de-AT" sz="1600" dirty="0"/>
                        <a:t>Entwicklung umweltbezogener Technologien (Einwohner)</a:t>
                      </a:r>
                    </a:p>
                  </a:txBody>
                  <a:tcPr marL="89373" marR="89373"/>
                </a:tc>
                <a:tc>
                  <a:txBody>
                    <a:bodyPr/>
                    <a:lstStyle/>
                    <a:p>
                      <a:pPr algn="ctr"/>
                      <a:r>
                        <a:rPr lang="de-DE" sz="1600" dirty="0"/>
                        <a:t>2</a:t>
                      </a:r>
                      <a:endParaRPr lang="de-AT" sz="1600" dirty="0"/>
                    </a:p>
                  </a:txBody>
                  <a:tcPr marL="89373" marR="89373"/>
                </a:tc>
                <a:extLst>
                  <a:ext uri="{0D108BD9-81ED-4DB2-BD59-A6C34878D82A}">
                    <a16:rowId xmlns:a16="http://schemas.microsoft.com/office/drawing/2014/main" val="104170985"/>
                  </a:ext>
                </a:extLst>
              </a:tr>
              <a:tr h="376409">
                <a:tc>
                  <a:txBody>
                    <a:bodyPr/>
                    <a:lstStyle/>
                    <a:p>
                      <a:r>
                        <a:rPr lang="de-AT" sz="1600" dirty="0"/>
                        <a:t>4.1.4</a:t>
                      </a:r>
                    </a:p>
                  </a:txBody>
                  <a:tcPr marL="89373" marR="89373"/>
                </a:tc>
                <a:tc>
                  <a:txBody>
                    <a:bodyPr/>
                    <a:lstStyle/>
                    <a:p>
                      <a:r>
                        <a:rPr lang="de-DE" sz="1600" dirty="0"/>
                        <a:t>Effektivität der nachhaltigen F&amp;E Förderung</a:t>
                      </a:r>
                      <a:endParaRPr lang="de-AT" sz="1600" dirty="0"/>
                    </a:p>
                  </a:txBody>
                  <a:tcPr marL="89373" marR="89373"/>
                </a:tc>
                <a:tc>
                  <a:txBody>
                    <a:bodyPr/>
                    <a:lstStyle/>
                    <a:p>
                      <a:pPr algn="ctr"/>
                      <a:r>
                        <a:rPr lang="de-DE" sz="1600" dirty="0"/>
                        <a:t>2</a:t>
                      </a:r>
                      <a:endParaRPr lang="de-AT" sz="1600" dirty="0"/>
                    </a:p>
                  </a:txBody>
                  <a:tcPr marL="89373" marR="89373"/>
                </a:tc>
                <a:extLst>
                  <a:ext uri="{0D108BD9-81ED-4DB2-BD59-A6C34878D82A}">
                    <a16:rowId xmlns:a16="http://schemas.microsoft.com/office/drawing/2014/main" val="4022772651"/>
                  </a:ext>
                </a:extLst>
              </a:tr>
            </a:tbl>
          </a:graphicData>
        </a:graphic>
      </p:graphicFrame>
      <p:sp>
        <p:nvSpPr>
          <p:cNvPr id="18" name="Foliennummernplatzhalter 17">
            <a:extLst>
              <a:ext uri="{FF2B5EF4-FFF2-40B4-BE49-F238E27FC236}">
                <a16:creationId xmlns:a16="http://schemas.microsoft.com/office/drawing/2014/main" id="{1DD1F482-B2E3-8A24-00A0-395AAE641FD3}"/>
              </a:ext>
            </a:extLst>
          </p:cNvPr>
          <p:cNvSpPr>
            <a:spLocks noGrp="1"/>
          </p:cNvSpPr>
          <p:nvPr>
            <p:ph type="sldNum" sz="quarter" idx="14"/>
          </p:nvPr>
        </p:nvSpPr>
        <p:spPr/>
        <p:txBody>
          <a:bodyPr/>
          <a:lstStyle/>
          <a:p>
            <a:fld id="{59C4F3FA-A2F1-9148-970C-1E5A4D250138}" type="slidenum">
              <a:rPr lang="de-DE" smtClean="0"/>
              <a:pPr/>
              <a:t>26</a:t>
            </a:fld>
            <a:endParaRPr lang="de-DE" dirty="0"/>
          </a:p>
        </p:txBody>
      </p:sp>
      <p:sp>
        <p:nvSpPr>
          <p:cNvPr id="6" name="TextBox 72">
            <a:extLst>
              <a:ext uri="{FF2B5EF4-FFF2-40B4-BE49-F238E27FC236}">
                <a16:creationId xmlns:a16="http://schemas.microsoft.com/office/drawing/2014/main" id="{E5B44DC0-D693-A0A7-5C2A-A1A17B6463B4}"/>
              </a:ext>
            </a:extLst>
          </p:cNvPr>
          <p:cNvSpPr txBox="1"/>
          <p:nvPr/>
        </p:nvSpPr>
        <p:spPr>
          <a:xfrm>
            <a:off x="8986236" y="6162627"/>
            <a:ext cx="2417704" cy="576000"/>
          </a:xfrm>
          <a:custGeom>
            <a:avLst/>
            <a:gdLst>
              <a:gd name="connsiteX0" fmla="*/ 0 w 2417704"/>
              <a:gd name="connsiteY0" fmla="*/ 0 h 576000"/>
              <a:gd name="connsiteX1" fmla="*/ 652780 w 2417704"/>
              <a:gd name="connsiteY1" fmla="*/ 0 h 576000"/>
              <a:gd name="connsiteX2" fmla="*/ 1233029 w 2417704"/>
              <a:gd name="connsiteY2" fmla="*/ 0 h 576000"/>
              <a:gd name="connsiteX3" fmla="*/ 1813278 w 2417704"/>
              <a:gd name="connsiteY3" fmla="*/ 0 h 576000"/>
              <a:gd name="connsiteX4" fmla="*/ 2417704 w 2417704"/>
              <a:gd name="connsiteY4" fmla="*/ 0 h 576000"/>
              <a:gd name="connsiteX5" fmla="*/ 2417704 w 2417704"/>
              <a:gd name="connsiteY5" fmla="*/ 576000 h 576000"/>
              <a:gd name="connsiteX6" fmla="*/ 1861632 w 2417704"/>
              <a:gd name="connsiteY6" fmla="*/ 576000 h 576000"/>
              <a:gd name="connsiteX7" fmla="*/ 1305560 w 2417704"/>
              <a:gd name="connsiteY7" fmla="*/ 576000 h 576000"/>
              <a:gd name="connsiteX8" fmla="*/ 725311 w 2417704"/>
              <a:gd name="connsiteY8" fmla="*/ 576000 h 576000"/>
              <a:gd name="connsiteX9" fmla="*/ 0 w 2417704"/>
              <a:gd name="connsiteY9" fmla="*/ 576000 h 576000"/>
              <a:gd name="connsiteX10" fmla="*/ 0 w 2417704"/>
              <a:gd name="connsiteY10" fmla="*/ 0 h 57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17704" h="576000" fill="none" extrusionOk="0">
                <a:moveTo>
                  <a:pt x="0" y="0"/>
                </a:moveTo>
                <a:cubicBezTo>
                  <a:pt x="225828" y="-31095"/>
                  <a:pt x="373042" y="32588"/>
                  <a:pt x="652780" y="0"/>
                </a:cubicBezTo>
                <a:cubicBezTo>
                  <a:pt x="932518" y="-32588"/>
                  <a:pt x="1030805" y="-1977"/>
                  <a:pt x="1233029" y="0"/>
                </a:cubicBezTo>
                <a:cubicBezTo>
                  <a:pt x="1435253" y="1977"/>
                  <a:pt x="1583980" y="25162"/>
                  <a:pt x="1813278" y="0"/>
                </a:cubicBezTo>
                <a:cubicBezTo>
                  <a:pt x="2042576" y="-25162"/>
                  <a:pt x="2196687" y="-23316"/>
                  <a:pt x="2417704" y="0"/>
                </a:cubicBezTo>
                <a:cubicBezTo>
                  <a:pt x="2411164" y="284962"/>
                  <a:pt x="2427129" y="449475"/>
                  <a:pt x="2417704" y="576000"/>
                </a:cubicBezTo>
                <a:cubicBezTo>
                  <a:pt x="2265524" y="600113"/>
                  <a:pt x="2104648" y="564986"/>
                  <a:pt x="1861632" y="576000"/>
                </a:cubicBezTo>
                <a:cubicBezTo>
                  <a:pt x="1618616" y="587014"/>
                  <a:pt x="1557535" y="561463"/>
                  <a:pt x="1305560" y="576000"/>
                </a:cubicBezTo>
                <a:cubicBezTo>
                  <a:pt x="1053585" y="590537"/>
                  <a:pt x="863736" y="573668"/>
                  <a:pt x="725311" y="576000"/>
                </a:cubicBezTo>
                <a:cubicBezTo>
                  <a:pt x="586886" y="578332"/>
                  <a:pt x="149960" y="567357"/>
                  <a:pt x="0" y="576000"/>
                </a:cubicBezTo>
                <a:cubicBezTo>
                  <a:pt x="-25104" y="457022"/>
                  <a:pt x="-19593" y="245664"/>
                  <a:pt x="0" y="0"/>
                </a:cubicBezTo>
                <a:close/>
              </a:path>
              <a:path w="2417704" h="576000" stroke="0" extrusionOk="0">
                <a:moveTo>
                  <a:pt x="0" y="0"/>
                </a:moveTo>
                <a:cubicBezTo>
                  <a:pt x="290337" y="17379"/>
                  <a:pt x="464314" y="-29317"/>
                  <a:pt x="604426" y="0"/>
                </a:cubicBezTo>
                <a:cubicBezTo>
                  <a:pt x="744538" y="29317"/>
                  <a:pt x="951911" y="4019"/>
                  <a:pt x="1184675" y="0"/>
                </a:cubicBezTo>
                <a:cubicBezTo>
                  <a:pt x="1417439" y="-4019"/>
                  <a:pt x="1605260" y="-9548"/>
                  <a:pt x="1813278" y="0"/>
                </a:cubicBezTo>
                <a:cubicBezTo>
                  <a:pt x="2021296" y="9548"/>
                  <a:pt x="2198661" y="27648"/>
                  <a:pt x="2417704" y="0"/>
                </a:cubicBezTo>
                <a:cubicBezTo>
                  <a:pt x="2423500" y="128928"/>
                  <a:pt x="2392799" y="288687"/>
                  <a:pt x="2417704" y="576000"/>
                </a:cubicBezTo>
                <a:cubicBezTo>
                  <a:pt x="2217667" y="571931"/>
                  <a:pt x="2017744" y="592644"/>
                  <a:pt x="1885809" y="576000"/>
                </a:cubicBezTo>
                <a:cubicBezTo>
                  <a:pt x="1753875" y="559356"/>
                  <a:pt x="1533804" y="599182"/>
                  <a:pt x="1353914" y="576000"/>
                </a:cubicBezTo>
                <a:cubicBezTo>
                  <a:pt x="1174025" y="552818"/>
                  <a:pt x="1057743" y="582382"/>
                  <a:pt x="797842" y="576000"/>
                </a:cubicBezTo>
                <a:cubicBezTo>
                  <a:pt x="537941" y="569618"/>
                  <a:pt x="313677" y="548925"/>
                  <a:pt x="0" y="576000"/>
                </a:cubicBezTo>
                <a:cubicBezTo>
                  <a:pt x="23227" y="444508"/>
                  <a:pt x="23001" y="148703"/>
                  <a:pt x="0" y="0"/>
                </a:cubicBezTo>
                <a:close/>
              </a:path>
            </a:pathLst>
          </a:custGeom>
          <a:solidFill>
            <a:schemeClr val="accent5">
              <a:lumMod val="20000"/>
              <a:lumOff val="80000"/>
            </a:schemeClr>
          </a:solidFill>
          <a:ln w="9525">
            <a:solidFill>
              <a:schemeClr val="tx1"/>
            </a:solidFill>
            <a:extLst>
              <a:ext uri="{C807C97D-BFC1-408E-A445-0C87EB9F89A2}">
                <ask:lineSketchStyleProps xmlns:ask="http://schemas.microsoft.com/office/drawing/2018/sketchyshapes" sd="1617499634">
                  <a:prstGeom prst="rect">
                    <a:avLst/>
                  </a:prstGeom>
                  <ask:type>
                    <ask:lineSketchFreehand/>
                  </ask:type>
                </ask:lineSketchStyleProps>
              </a:ext>
            </a:extLst>
          </a:ln>
        </p:spPr>
        <p:txBody>
          <a:bodyPr wrap="square" lIns="91440" rIns="9144" rtlCol="0" anchor="ctr" anchorCtr="0">
            <a:noAutofit/>
          </a:bodyPr>
          <a:lstStyle/>
          <a:p>
            <a:pPr algn="ctr">
              <a:spcBef>
                <a:spcPts val="1200"/>
              </a:spcBef>
            </a:pPr>
            <a:r>
              <a:rPr lang="de-AT" sz="1400" baseline="30000" noProof="0" dirty="0">
                <a:latin typeface="Montserrat SemiBold" panose="00000700000000000000" pitchFamily="50" charset="0"/>
                <a:cs typeface="Adobe Arabic" panose="02040503050201020203" pitchFamily="18" charset="-78"/>
              </a:rPr>
              <a:t>METAZIEL  4</a:t>
            </a:r>
          </a:p>
          <a:p>
            <a:pPr algn="ctr">
              <a:spcBef>
                <a:spcPts val="600"/>
              </a:spcBef>
              <a:spcAft>
                <a:spcPts val="600"/>
              </a:spcAft>
            </a:pPr>
            <a:r>
              <a:rPr lang="de-AT" sz="1400" baseline="30000" noProof="0" dirty="0">
                <a:latin typeface="Montserrat SemiBold" panose="00000700000000000000" pitchFamily="50" charset="0"/>
                <a:cs typeface="Adobe Arabic" panose="02040503050201020203" pitchFamily="18" charset="-78"/>
              </a:rPr>
              <a:t>Nachhaltige &amp; zirkuläre Produktion</a:t>
            </a:r>
            <a:endParaRPr lang="de-AT" sz="1400" i="0" u="none" strike="noStrike" baseline="30000" noProof="0" dirty="0">
              <a:latin typeface="Montserrat SemiBold" panose="00000700000000000000" pitchFamily="50" charset="0"/>
              <a:cs typeface="Adobe Arabic" panose="02040503050201020203" pitchFamily="18" charset="-78"/>
            </a:endParaRPr>
          </a:p>
        </p:txBody>
      </p:sp>
    </p:spTree>
    <p:extLst>
      <p:ext uri="{BB962C8B-B14F-4D97-AF65-F5344CB8AC3E}">
        <p14:creationId xmlns:p14="http://schemas.microsoft.com/office/powerpoint/2010/main" val="38948336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5B2938-F64A-E720-AC51-C9A5C7EF84A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C249996-702A-2A01-99A5-84B39F06229B}"/>
              </a:ext>
            </a:extLst>
          </p:cNvPr>
          <p:cNvSpPr>
            <a:spLocks noGrp="1"/>
          </p:cNvSpPr>
          <p:nvPr>
            <p:ph type="title"/>
          </p:nvPr>
        </p:nvSpPr>
        <p:spPr>
          <a:xfrm>
            <a:off x="839788" y="506092"/>
            <a:ext cx="11075404" cy="1041644"/>
          </a:xfrm>
        </p:spPr>
        <p:txBody>
          <a:bodyPr anchor="t">
            <a:normAutofit/>
          </a:bodyPr>
          <a:lstStyle/>
          <a:p>
            <a:r>
              <a:rPr lang="de-AT" b="0" dirty="0"/>
              <a:t>4.2 DIGITALISIERUNG</a:t>
            </a:r>
          </a:p>
        </p:txBody>
      </p:sp>
      <p:sp>
        <p:nvSpPr>
          <p:cNvPr id="3" name="Inhaltsplatzhalter 2">
            <a:extLst>
              <a:ext uri="{FF2B5EF4-FFF2-40B4-BE49-F238E27FC236}">
                <a16:creationId xmlns:a16="http://schemas.microsoft.com/office/drawing/2014/main" id="{EE2945DE-6792-D507-B350-569FB585A768}"/>
              </a:ext>
            </a:extLst>
          </p:cNvPr>
          <p:cNvSpPr>
            <a:spLocks noGrp="1"/>
          </p:cNvSpPr>
          <p:nvPr>
            <p:ph sz="quarter" idx="4"/>
          </p:nvPr>
        </p:nvSpPr>
        <p:spPr>
          <a:xfrm>
            <a:off x="5938886" y="1102753"/>
            <a:ext cx="5641178" cy="3983550"/>
          </a:xfrm>
        </p:spPr>
        <p:txBody>
          <a:bodyPr wrap="square">
            <a:noAutofit/>
          </a:bodyPr>
          <a:lstStyle/>
          <a:p>
            <a:pPr marL="216000">
              <a:lnSpc>
                <a:spcPct val="110000"/>
              </a:lnSpc>
              <a:spcBef>
                <a:spcPts val="600"/>
              </a:spcBef>
              <a:buFont typeface="Symbol" panose="05050102010706020507" pitchFamily="18" charset="2"/>
              <a:buChar char="-"/>
            </a:pPr>
            <a:r>
              <a:rPr lang="de-AT" sz="1400" dirty="0"/>
              <a:t>Mittleres Niveau der Digitalisierung im EU Innovation Scoreboard  </a:t>
            </a:r>
            <a:r>
              <a:rPr lang="de-AT" sz="1400" b="1" dirty="0">
                <a:solidFill>
                  <a:schemeClr val="bg2">
                    <a:lumMod val="25000"/>
                  </a:schemeClr>
                </a:solidFill>
                <a:hlinkClick r:id="rId2"/>
              </a:rPr>
              <a:t>(LINK)</a:t>
            </a:r>
            <a:r>
              <a:rPr lang="de-AT" sz="1400" dirty="0"/>
              <a:t>.</a:t>
            </a:r>
          </a:p>
          <a:p>
            <a:pPr marL="216000">
              <a:lnSpc>
                <a:spcPct val="110000"/>
              </a:lnSpc>
              <a:spcBef>
                <a:spcPts val="600"/>
              </a:spcBef>
              <a:buFont typeface="Symbol" panose="05050102010706020507" pitchFamily="18" charset="2"/>
              <a:buChar char="-"/>
            </a:pPr>
            <a:r>
              <a:rPr lang="de-AT" sz="1400" dirty="0"/>
              <a:t>Leicht überdurchschnittlicher Anteil der Industrieunternehmen mit hohem Digitalisierungsgrad mit Rang 9 unter 25 </a:t>
            </a:r>
            <a:r>
              <a:rPr lang="de-AT" sz="1400" b="1" dirty="0">
                <a:solidFill>
                  <a:schemeClr val="bg2">
                    <a:lumMod val="25000"/>
                  </a:schemeClr>
                </a:solidFill>
                <a:hlinkClick r:id="rId3"/>
              </a:rPr>
              <a:t>(LINK)</a:t>
            </a:r>
            <a:r>
              <a:rPr lang="de-AT" sz="1400" dirty="0"/>
              <a:t>.</a:t>
            </a:r>
          </a:p>
          <a:p>
            <a:pPr marL="216000">
              <a:lnSpc>
                <a:spcPct val="110000"/>
              </a:lnSpc>
              <a:spcBef>
                <a:spcPts val="600"/>
              </a:spcBef>
              <a:buFont typeface="Symbol" panose="05050102010706020507" pitchFamily="18" charset="2"/>
              <a:buChar char="-"/>
            </a:pPr>
            <a:r>
              <a:rPr lang="de-AT" sz="1400" dirty="0"/>
              <a:t>Mittlerer Anteil der Dienstleistungsunternehmen mit hohen Digitalisierungsgrad mit Rang 14 unter 25 </a:t>
            </a:r>
            <a:r>
              <a:rPr lang="de-AT" sz="1400" b="1" dirty="0">
                <a:solidFill>
                  <a:schemeClr val="bg2">
                    <a:lumMod val="25000"/>
                  </a:schemeClr>
                </a:solidFill>
                <a:hlinkClick r:id="rId4"/>
              </a:rPr>
              <a:t>(LINK)</a:t>
            </a:r>
            <a:r>
              <a:rPr lang="de-AT" sz="1400" dirty="0"/>
              <a:t>.</a:t>
            </a:r>
          </a:p>
          <a:p>
            <a:pPr marL="216000">
              <a:lnSpc>
                <a:spcPct val="110000"/>
              </a:lnSpc>
              <a:spcBef>
                <a:spcPts val="600"/>
              </a:spcBef>
              <a:buFont typeface="Symbol" panose="05050102010706020507" pitchFamily="18" charset="2"/>
              <a:buChar char="-"/>
            </a:pPr>
            <a:r>
              <a:rPr lang="de-AT" sz="1400" dirty="0"/>
              <a:t>Rang 7 unter 23 EU-Staaten bei Nutzung von KI-Technologien </a:t>
            </a:r>
            <a:r>
              <a:rPr lang="de-AT" sz="1400" b="1" dirty="0">
                <a:solidFill>
                  <a:schemeClr val="bg2">
                    <a:lumMod val="25000"/>
                  </a:schemeClr>
                </a:solidFill>
                <a:hlinkClick r:id="rId5"/>
              </a:rPr>
              <a:t>(LINK)</a:t>
            </a:r>
            <a:r>
              <a:rPr lang="de-AT" sz="1400" dirty="0"/>
              <a:t>.</a:t>
            </a:r>
          </a:p>
          <a:p>
            <a:pPr marL="216000">
              <a:lnSpc>
                <a:spcPct val="110000"/>
              </a:lnSpc>
              <a:spcBef>
                <a:spcPts val="600"/>
              </a:spcBef>
              <a:buFont typeface="Symbol" panose="05050102010706020507" pitchFamily="18" charset="2"/>
              <a:buChar char="-"/>
            </a:pPr>
            <a:r>
              <a:rPr lang="de-AT" sz="1400" dirty="0"/>
              <a:t>Rang 14 unter 23 EU-Staaten bei Nutzung von Cloud Technologien </a:t>
            </a:r>
            <a:r>
              <a:rPr lang="de-AT" sz="1400" b="1" dirty="0">
                <a:solidFill>
                  <a:schemeClr val="bg2">
                    <a:lumMod val="25000"/>
                  </a:schemeClr>
                </a:solidFill>
                <a:hlinkClick r:id="rId6"/>
              </a:rPr>
              <a:t>(LINK)</a:t>
            </a:r>
            <a:r>
              <a:rPr lang="de-AT" sz="1400" dirty="0"/>
              <a:t>.</a:t>
            </a:r>
          </a:p>
          <a:p>
            <a:pPr marL="216000">
              <a:lnSpc>
                <a:spcPct val="110000"/>
              </a:lnSpc>
              <a:spcBef>
                <a:spcPts val="600"/>
              </a:spcBef>
              <a:buFont typeface="Symbol" panose="05050102010706020507" pitchFamily="18" charset="2"/>
              <a:buChar char="-"/>
            </a:pPr>
            <a:r>
              <a:rPr lang="de-AT" sz="1400" dirty="0"/>
              <a:t>Deutlich niedrigere Kapazität bei Datenzentren gemessen am BIP als vergleichbare Länder Frankreich oder Deutschland </a:t>
            </a:r>
            <a:r>
              <a:rPr lang="de-AT" sz="1400" b="1" dirty="0">
                <a:solidFill>
                  <a:schemeClr val="bg2">
                    <a:lumMod val="25000"/>
                  </a:schemeClr>
                </a:solidFill>
                <a:hlinkClick r:id="rId7"/>
              </a:rPr>
              <a:t>(LINK)</a:t>
            </a:r>
            <a:r>
              <a:rPr lang="de-AT" sz="1400" dirty="0"/>
              <a:t>.</a:t>
            </a:r>
          </a:p>
          <a:p>
            <a:pPr marL="216000">
              <a:lnSpc>
                <a:spcPct val="110000"/>
              </a:lnSpc>
              <a:spcBef>
                <a:spcPts val="600"/>
              </a:spcBef>
              <a:buFont typeface="Symbol" panose="05050102010706020507" pitchFamily="18" charset="2"/>
              <a:buChar char="-"/>
            </a:pPr>
            <a:r>
              <a:rPr lang="de-AT" sz="1400" dirty="0"/>
              <a:t>Rang 21 von 38 beim Digital Competitiveness Index des IMD 2024 </a:t>
            </a:r>
            <a:r>
              <a:rPr lang="de-AT" sz="1400" b="1" dirty="0">
                <a:solidFill>
                  <a:schemeClr val="bg2">
                    <a:lumMod val="25000"/>
                  </a:schemeClr>
                </a:solidFill>
                <a:hlinkClick r:id="rId8"/>
              </a:rPr>
              <a:t>(LINK)</a:t>
            </a:r>
            <a:r>
              <a:rPr lang="de-AT" sz="1400" dirty="0"/>
              <a:t>.</a:t>
            </a:r>
          </a:p>
        </p:txBody>
      </p:sp>
      <p:graphicFrame>
        <p:nvGraphicFramePr>
          <p:cNvPr id="6" name="Tabelle 6">
            <a:extLst>
              <a:ext uri="{FF2B5EF4-FFF2-40B4-BE49-F238E27FC236}">
                <a16:creationId xmlns:a16="http://schemas.microsoft.com/office/drawing/2014/main" id="{054D48DB-8422-FA71-FFEF-6E031A1807D8}"/>
              </a:ext>
            </a:extLst>
          </p:cNvPr>
          <p:cNvGraphicFramePr>
            <a:graphicFrameLocks noGrp="1"/>
          </p:cNvGraphicFramePr>
          <p:nvPr>
            <p:ph type="tbl" sz="quarter" idx="12"/>
            <p:extLst>
              <p:ext uri="{D42A27DB-BD31-4B8C-83A1-F6EECF244321}">
                <p14:modId xmlns:p14="http://schemas.microsoft.com/office/powerpoint/2010/main" val="2943811767"/>
              </p:ext>
            </p:extLst>
          </p:nvPr>
        </p:nvGraphicFramePr>
        <p:xfrm>
          <a:off x="780050" y="1275461"/>
          <a:ext cx="4954588" cy="2682240"/>
        </p:xfrm>
        <a:graphic>
          <a:graphicData uri="http://schemas.openxmlformats.org/drawingml/2006/table">
            <a:tbl>
              <a:tblPr firstRow="1" bandRow="1">
                <a:tableStyleId>{21E4AEA4-8DFA-4A89-87EB-49C32662AFE0}</a:tableStyleId>
              </a:tblPr>
              <a:tblGrid>
                <a:gridCol w="803652">
                  <a:extLst>
                    <a:ext uri="{9D8B030D-6E8A-4147-A177-3AD203B41FA5}">
                      <a16:colId xmlns:a16="http://schemas.microsoft.com/office/drawing/2014/main" val="2164763677"/>
                    </a:ext>
                  </a:extLst>
                </a:gridCol>
                <a:gridCol w="3497344">
                  <a:extLst>
                    <a:ext uri="{9D8B030D-6E8A-4147-A177-3AD203B41FA5}">
                      <a16:colId xmlns:a16="http://schemas.microsoft.com/office/drawing/2014/main" val="2786846314"/>
                    </a:ext>
                  </a:extLst>
                </a:gridCol>
                <a:gridCol w="653592">
                  <a:extLst>
                    <a:ext uri="{9D8B030D-6E8A-4147-A177-3AD203B41FA5}">
                      <a16:colId xmlns:a16="http://schemas.microsoft.com/office/drawing/2014/main" val="1672731914"/>
                    </a:ext>
                  </a:extLst>
                </a:gridCol>
              </a:tblGrid>
              <a:tr h="324000">
                <a:tc>
                  <a:txBody>
                    <a:bodyPr/>
                    <a:lstStyle/>
                    <a:p>
                      <a:endParaRPr lang="de-AT" sz="1600" dirty="0"/>
                    </a:p>
                  </a:txBody>
                  <a:tcPr marL="89373" marR="89373">
                    <a:solidFill>
                      <a:schemeClr val="bg2">
                        <a:lumMod val="25000"/>
                      </a:schemeClr>
                    </a:solidFill>
                  </a:tcPr>
                </a:tc>
                <a:tc>
                  <a:txBody>
                    <a:bodyPr/>
                    <a:lstStyle/>
                    <a:p>
                      <a:r>
                        <a:rPr lang="de-AT" sz="1600" dirty="0"/>
                        <a:t>Indikator</a:t>
                      </a:r>
                    </a:p>
                  </a:txBody>
                  <a:tcPr marL="89373" marR="89373">
                    <a:solidFill>
                      <a:schemeClr val="bg2">
                        <a:lumMod val="25000"/>
                      </a:schemeClr>
                    </a:solidFill>
                  </a:tcPr>
                </a:tc>
                <a:tc>
                  <a:txBody>
                    <a:bodyPr/>
                    <a:lstStyle/>
                    <a:p>
                      <a:pPr algn="ctr"/>
                      <a:r>
                        <a:rPr lang="de-AT" sz="1600" dirty="0"/>
                        <a:t>Note</a:t>
                      </a:r>
                    </a:p>
                  </a:txBody>
                  <a:tcPr marL="89373" marR="89373">
                    <a:solidFill>
                      <a:schemeClr val="bg2">
                        <a:lumMod val="25000"/>
                      </a:schemeClr>
                    </a:solidFill>
                  </a:tcPr>
                </a:tc>
                <a:extLst>
                  <a:ext uri="{0D108BD9-81ED-4DB2-BD59-A6C34878D82A}">
                    <a16:rowId xmlns:a16="http://schemas.microsoft.com/office/drawing/2014/main" val="252101811"/>
                  </a:ext>
                </a:extLst>
              </a:tr>
              <a:tr h="324000">
                <a:tc>
                  <a:txBody>
                    <a:bodyPr/>
                    <a:lstStyle/>
                    <a:p>
                      <a:r>
                        <a:rPr lang="de-AT" sz="1600" dirty="0"/>
                        <a:t>4.2.1</a:t>
                      </a:r>
                    </a:p>
                  </a:txBody>
                  <a:tcPr marL="89373" marR="89373"/>
                </a:tc>
                <a:tc>
                  <a:txBody>
                    <a:bodyPr/>
                    <a:lstStyle/>
                    <a:p>
                      <a:r>
                        <a:rPr lang="de-DE" sz="1600" dirty="0"/>
                        <a:t>Digitalisierung EU Scoreboard</a:t>
                      </a:r>
                      <a:endParaRPr lang="de-AT" sz="1600" dirty="0"/>
                    </a:p>
                  </a:txBody>
                  <a:tcPr marL="89373" marR="89373"/>
                </a:tc>
                <a:tc>
                  <a:txBody>
                    <a:bodyPr/>
                    <a:lstStyle/>
                    <a:p>
                      <a:pPr algn="ctr"/>
                      <a:r>
                        <a:rPr lang="de-DE" sz="1600" dirty="0"/>
                        <a:t>3</a:t>
                      </a:r>
                      <a:endParaRPr lang="de-AT" sz="1600" dirty="0"/>
                    </a:p>
                  </a:txBody>
                  <a:tcPr marL="89373" marR="89373"/>
                </a:tc>
                <a:extLst>
                  <a:ext uri="{0D108BD9-81ED-4DB2-BD59-A6C34878D82A}">
                    <a16:rowId xmlns:a16="http://schemas.microsoft.com/office/drawing/2014/main" val="3813511555"/>
                  </a:ext>
                </a:extLst>
              </a:tr>
              <a:tr h="324000">
                <a:tc>
                  <a:txBody>
                    <a:bodyPr/>
                    <a:lstStyle/>
                    <a:p>
                      <a:r>
                        <a:rPr lang="de-AT" sz="1600" dirty="0"/>
                        <a:t>4.2.2</a:t>
                      </a:r>
                    </a:p>
                  </a:txBody>
                  <a:tcPr marL="89373" marR="89373"/>
                </a:tc>
                <a:tc>
                  <a:txBody>
                    <a:bodyPr/>
                    <a:lstStyle/>
                    <a:p>
                      <a:r>
                        <a:rPr lang="de-DE" sz="1600" dirty="0"/>
                        <a:t>Digitalisierung Industrie</a:t>
                      </a:r>
                      <a:endParaRPr lang="de-AT" sz="1600" dirty="0"/>
                    </a:p>
                  </a:txBody>
                  <a:tcPr marL="89373" marR="89373"/>
                </a:tc>
                <a:tc>
                  <a:txBody>
                    <a:bodyPr/>
                    <a:lstStyle/>
                    <a:p>
                      <a:pPr algn="ctr"/>
                      <a:r>
                        <a:rPr lang="de-DE" sz="1600" dirty="0"/>
                        <a:t>2</a:t>
                      </a:r>
                      <a:endParaRPr lang="de-AT" sz="1600" dirty="0"/>
                    </a:p>
                  </a:txBody>
                  <a:tcPr marL="89373" marR="89373"/>
                </a:tc>
                <a:extLst>
                  <a:ext uri="{0D108BD9-81ED-4DB2-BD59-A6C34878D82A}">
                    <a16:rowId xmlns:a16="http://schemas.microsoft.com/office/drawing/2014/main" val="104170985"/>
                  </a:ext>
                </a:extLst>
              </a:tr>
              <a:tr h="324000">
                <a:tc>
                  <a:txBody>
                    <a:bodyPr/>
                    <a:lstStyle/>
                    <a:p>
                      <a:r>
                        <a:rPr lang="de-AT" sz="1600" dirty="0"/>
                        <a:t>4.2.3</a:t>
                      </a:r>
                    </a:p>
                  </a:txBody>
                  <a:tcPr marL="89373" marR="89373"/>
                </a:tc>
                <a:tc>
                  <a:txBody>
                    <a:bodyPr/>
                    <a:lstStyle/>
                    <a:p>
                      <a:r>
                        <a:rPr lang="de-DE" sz="1600" dirty="0"/>
                        <a:t>Digitalisierung Dienstleistungen</a:t>
                      </a:r>
                      <a:endParaRPr lang="de-AT" sz="1600" dirty="0"/>
                    </a:p>
                  </a:txBody>
                  <a:tcPr marL="89373" marR="89373"/>
                </a:tc>
                <a:tc>
                  <a:txBody>
                    <a:bodyPr/>
                    <a:lstStyle/>
                    <a:p>
                      <a:pPr algn="ctr"/>
                      <a:r>
                        <a:rPr lang="de-DE" sz="1600" dirty="0"/>
                        <a:t>3</a:t>
                      </a:r>
                      <a:endParaRPr lang="de-AT" sz="1600" dirty="0"/>
                    </a:p>
                  </a:txBody>
                  <a:tcPr marL="89373" marR="89373"/>
                </a:tc>
                <a:extLst>
                  <a:ext uri="{0D108BD9-81ED-4DB2-BD59-A6C34878D82A}">
                    <a16:rowId xmlns:a16="http://schemas.microsoft.com/office/drawing/2014/main" val="1025643177"/>
                  </a:ext>
                </a:extLst>
              </a:tr>
              <a:tr h="324000">
                <a:tc>
                  <a:txBody>
                    <a:bodyPr/>
                    <a:lstStyle/>
                    <a:p>
                      <a:r>
                        <a:rPr lang="de-AT" sz="1600" dirty="0"/>
                        <a:t>4.2.4</a:t>
                      </a:r>
                    </a:p>
                  </a:txBody>
                  <a:tcPr marL="89373" marR="89373"/>
                </a:tc>
                <a:tc>
                  <a:txBody>
                    <a:bodyPr/>
                    <a:lstStyle/>
                    <a:p>
                      <a:r>
                        <a:rPr lang="de-DE" sz="1600" dirty="0"/>
                        <a:t>Künstliche Intelligenz</a:t>
                      </a:r>
                      <a:endParaRPr lang="de-AT" sz="1600" dirty="0"/>
                    </a:p>
                  </a:txBody>
                  <a:tcPr marL="89373" marR="89373"/>
                </a:tc>
                <a:tc>
                  <a:txBody>
                    <a:bodyPr/>
                    <a:lstStyle/>
                    <a:p>
                      <a:pPr algn="ctr"/>
                      <a:r>
                        <a:rPr lang="de-DE" sz="1600" dirty="0"/>
                        <a:t>3</a:t>
                      </a:r>
                      <a:endParaRPr lang="de-AT" sz="1600" dirty="0"/>
                    </a:p>
                  </a:txBody>
                  <a:tcPr marL="89373" marR="89373"/>
                </a:tc>
                <a:extLst>
                  <a:ext uri="{0D108BD9-81ED-4DB2-BD59-A6C34878D82A}">
                    <a16:rowId xmlns:a16="http://schemas.microsoft.com/office/drawing/2014/main" val="4022772651"/>
                  </a:ext>
                </a:extLst>
              </a:tr>
              <a:tr h="324000">
                <a:tc>
                  <a:txBody>
                    <a:bodyPr/>
                    <a:lstStyle/>
                    <a:p>
                      <a:r>
                        <a:rPr lang="de-AT" sz="1600" dirty="0"/>
                        <a:t>4.2.5</a:t>
                      </a:r>
                    </a:p>
                  </a:txBody>
                  <a:tcPr marL="89373" marR="89373"/>
                </a:tc>
                <a:tc>
                  <a:txBody>
                    <a:bodyPr/>
                    <a:lstStyle/>
                    <a:p>
                      <a:r>
                        <a:rPr lang="de-DE" sz="1600" dirty="0"/>
                        <a:t>Cloud Technologien</a:t>
                      </a:r>
                      <a:endParaRPr lang="de-AT" sz="1600" dirty="0"/>
                    </a:p>
                  </a:txBody>
                  <a:tcPr marL="89373" marR="89373"/>
                </a:tc>
                <a:tc>
                  <a:txBody>
                    <a:bodyPr/>
                    <a:lstStyle/>
                    <a:p>
                      <a:pPr algn="ctr"/>
                      <a:r>
                        <a:rPr lang="de-DE" sz="1600" dirty="0"/>
                        <a:t>3</a:t>
                      </a:r>
                      <a:endParaRPr lang="de-AT" sz="1600" dirty="0"/>
                    </a:p>
                  </a:txBody>
                  <a:tcPr marL="89373" marR="89373"/>
                </a:tc>
                <a:extLst>
                  <a:ext uri="{0D108BD9-81ED-4DB2-BD59-A6C34878D82A}">
                    <a16:rowId xmlns:a16="http://schemas.microsoft.com/office/drawing/2014/main" val="3597208327"/>
                  </a:ext>
                </a:extLst>
              </a:tr>
              <a:tr h="324000">
                <a:tc>
                  <a:txBody>
                    <a:bodyPr/>
                    <a:lstStyle/>
                    <a:p>
                      <a:r>
                        <a:rPr lang="de-AT" sz="1600" dirty="0"/>
                        <a:t>4.2.6</a:t>
                      </a:r>
                    </a:p>
                  </a:txBody>
                  <a:tcPr marL="89373" marR="89373"/>
                </a:tc>
                <a:tc>
                  <a:txBody>
                    <a:bodyPr/>
                    <a:lstStyle/>
                    <a:p>
                      <a:r>
                        <a:rPr lang="de-AT" sz="1600" dirty="0"/>
                        <a:t>Kapazität Datenzentren</a:t>
                      </a:r>
                    </a:p>
                  </a:txBody>
                  <a:tcPr marL="89373" marR="89373"/>
                </a:tc>
                <a:tc>
                  <a:txBody>
                    <a:bodyPr/>
                    <a:lstStyle/>
                    <a:p>
                      <a:pPr algn="ctr"/>
                      <a:r>
                        <a:rPr lang="de-AT" sz="1600" dirty="0"/>
                        <a:t>5</a:t>
                      </a:r>
                    </a:p>
                  </a:txBody>
                  <a:tcPr marL="89373" marR="89373"/>
                </a:tc>
                <a:extLst>
                  <a:ext uri="{0D108BD9-81ED-4DB2-BD59-A6C34878D82A}">
                    <a16:rowId xmlns:a16="http://schemas.microsoft.com/office/drawing/2014/main" val="2478036974"/>
                  </a:ext>
                </a:extLst>
              </a:tr>
              <a:tr h="324000">
                <a:tc>
                  <a:txBody>
                    <a:bodyPr/>
                    <a:lstStyle/>
                    <a:p>
                      <a:r>
                        <a:rPr lang="de-DE" sz="1600" dirty="0"/>
                        <a:t>4.2.7</a:t>
                      </a:r>
                      <a:endParaRPr lang="de-AT" sz="1600" dirty="0"/>
                    </a:p>
                  </a:txBody>
                  <a:tcPr marL="89373" marR="89373"/>
                </a:tc>
                <a:tc>
                  <a:txBody>
                    <a:bodyPr/>
                    <a:lstStyle/>
                    <a:p>
                      <a:r>
                        <a:rPr lang="de-DE" sz="1600" dirty="0"/>
                        <a:t>Digital Competitiveness Index</a:t>
                      </a:r>
                      <a:endParaRPr lang="de-AT" sz="1600" dirty="0"/>
                    </a:p>
                  </a:txBody>
                  <a:tcPr marL="89373" marR="89373"/>
                </a:tc>
                <a:tc>
                  <a:txBody>
                    <a:bodyPr/>
                    <a:lstStyle/>
                    <a:p>
                      <a:pPr algn="ctr"/>
                      <a:r>
                        <a:rPr lang="de-DE" sz="1600" dirty="0"/>
                        <a:t>3</a:t>
                      </a:r>
                      <a:endParaRPr lang="de-AT" sz="1600" dirty="0"/>
                    </a:p>
                  </a:txBody>
                  <a:tcPr marL="89373" marR="89373"/>
                </a:tc>
                <a:extLst>
                  <a:ext uri="{0D108BD9-81ED-4DB2-BD59-A6C34878D82A}">
                    <a16:rowId xmlns:a16="http://schemas.microsoft.com/office/drawing/2014/main" val="275829918"/>
                  </a:ext>
                </a:extLst>
              </a:tr>
            </a:tbl>
          </a:graphicData>
        </a:graphic>
      </p:graphicFrame>
      <p:sp>
        <p:nvSpPr>
          <p:cNvPr id="8" name="Textplatzhalter 7">
            <a:extLst>
              <a:ext uri="{FF2B5EF4-FFF2-40B4-BE49-F238E27FC236}">
                <a16:creationId xmlns:a16="http://schemas.microsoft.com/office/drawing/2014/main" id="{74119C88-1239-745A-DC4A-FA6C0AC4A006}"/>
              </a:ext>
            </a:extLst>
          </p:cNvPr>
          <p:cNvSpPr>
            <a:spLocks noGrp="1"/>
          </p:cNvSpPr>
          <p:nvPr>
            <p:ph type="body" sz="quarter" idx="13"/>
          </p:nvPr>
        </p:nvSpPr>
        <p:spPr/>
        <p:txBody>
          <a:bodyPr/>
          <a:lstStyle/>
          <a:p>
            <a:pPr>
              <a:lnSpc>
                <a:spcPct val="100000"/>
              </a:lnSpc>
            </a:pPr>
            <a:r>
              <a:rPr lang="de-AT" dirty="0">
                <a:solidFill>
                  <a:schemeClr val="bg1"/>
                </a:solidFill>
              </a:rPr>
              <a:t>Potenzial Nutzung digitaler Technologien und Infrastrukturen!</a:t>
            </a:r>
          </a:p>
        </p:txBody>
      </p:sp>
      <p:grpSp>
        <p:nvGrpSpPr>
          <p:cNvPr id="4" name="Gruppieren 3">
            <a:extLst>
              <a:ext uri="{FF2B5EF4-FFF2-40B4-BE49-F238E27FC236}">
                <a16:creationId xmlns:a16="http://schemas.microsoft.com/office/drawing/2014/main" id="{E61905EF-C1A1-BD99-8E0B-CBA245F52BCA}"/>
              </a:ext>
            </a:extLst>
          </p:cNvPr>
          <p:cNvGrpSpPr/>
          <p:nvPr/>
        </p:nvGrpSpPr>
        <p:grpSpPr>
          <a:xfrm>
            <a:off x="8482544" y="4875164"/>
            <a:ext cx="3502065" cy="1003464"/>
            <a:chOff x="8482544" y="4875164"/>
            <a:chExt cx="3502065" cy="1003464"/>
          </a:xfrm>
        </p:grpSpPr>
        <p:sp>
          <p:nvSpPr>
            <p:cNvPr id="9" name="Shape 820">
              <a:extLst>
                <a:ext uri="{FF2B5EF4-FFF2-40B4-BE49-F238E27FC236}">
                  <a16:creationId xmlns:a16="http://schemas.microsoft.com/office/drawing/2014/main" id="{087D2009-44DF-A98A-6730-B9CFC41A9A42}"/>
                </a:ext>
              </a:extLst>
            </p:cNvPr>
            <p:cNvSpPr>
              <a:spLocks noChangeAspect="1"/>
            </p:cNvSpPr>
            <p:nvPr/>
          </p:nvSpPr>
          <p:spPr>
            <a:xfrm>
              <a:off x="9115719" y="4875164"/>
              <a:ext cx="2868890" cy="1003464"/>
            </a:xfrm>
            <a:custGeom>
              <a:avLst/>
              <a:gdLst>
                <a:gd name="connsiteX0" fmla="*/ 0 w 2868890"/>
                <a:gd name="connsiteY0" fmla="*/ 501732 h 1003464"/>
                <a:gd name="connsiteX1" fmla="*/ 501732 w 2868890"/>
                <a:gd name="connsiteY1" fmla="*/ 0 h 1003464"/>
                <a:gd name="connsiteX2" fmla="*/ 1160849 w 2868890"/>
                <a:gd name="connsiteY2" fmla="*/ 0 h 1003464"/>
                <a:gd name="connsiteX3" fmla="*/ 1819966 w 2868890"/>
                <a:gd name="connsiteY3" fmla="*/ 0 h 1003464"/>
                <a:gd name="connsiteX4" fmla="*/ 2367158 w 2868890"/>
                <a:gd name="connsiteY4" fmla="*/ 0 h 1003464"/>
                <a:gd name="connsiteX5" fmla="*/ 2868890 w 2868890"/>
                <a:gd name="connsiteY5" fmla="*/ 501732 h 1003464"/>
                <a:gd name="connsiteX6" fmla="*/ 2868890 w 2868890"/>
                <a:gd name="connsiteY6" fmla="*/ 501732 h 1003464"/>
                <a:gd name="connsiteX7" fmla="*/ 2367158 w 2868890"/>
                <a:gd name="connsiteY7" fmla="*/ 1003464 h 1003464"/>
                <a:gd name="connsiteX8" fmla="*/ 1801312 w 2868890"/>
                <a:gd name="connsiteY8" fmla="*/ 1003464 h 1003464"/>
                <a:gd name="connsiteX9" fmla="*/ 1142195 w 2868890"/>
                <a:gd name="connsiteY9" fmla="*/ 1003464 h 1003464"/>
                <a:gd name="connsiteX10" fmla="*/ 501732 w 2868890"/>
                <a:gd name="connsiteY10" fmla="*/ 1003464 h 1003464"/>
                <a:gd name="connsiteX11" fmla="*/ 0 w 2868890"/>
                <a:gd name="connsiteY11" fmla="*/ 501732 h 1003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868890" h="1003464" fill="none" extrusionOk="0">
                  <a:moveTo>
                    <a:pt x="0" y="501732"/>
                  </a:moveTo>
                  <a:cubicBezTo>
                    <a:pt x="6215" y="288997"/>
                    <a:pt x="231812" y="11058"/>
                    <a:pt x="501732" y="0"/>
                  </a:cubicBezTo>
                  <a:cubicBezTo>
                    <a:pt x="650431" y="-28878"/>
                    <a:pt x="914994" y="667"/>
                    <a:pt x="1160849" y="0"/>
                  </a:cubicBezTo>
                  <a:cubicBezTo>
                    <a:pt x="1406704" y="-667"/>
                    <a:pt x="1627883" y="11921"/>
                    <a:pt x="1819966" y="0"/>
                  </a:cubicBezTo>
                  <a:cubicBezTo>
                    <a:pt x="2012049" y="-11921"/>
                    <a:pt x="2190284" y="-9512"/>
                    <a:pt x="2367158" y="0"/>
                  </a:cubicBezTo>
                  <a:cubicBezTo>
                    <a:pt x="2636483" y="-11622"/>
                    <a:pt x="2857975" y="265722"/>
                    <a:pt x="2868890" y="501732"/>
                  </a:cubicBezTo>
                  <a:lnTo>
                    <a:pt x="2868890" y="501732"/>
                  </a:lnTo>
                  <a:cubicBezTo>
                    <a:pt x="2849530" y="720591"/>
                    <a:pt x="2685393" y="995107"/>
                    <a:pt x="2367158" y="1003464"/>
                  </a:cubicBezTo>
                  <a:cubicBezTo>
                    <a:pt x="2126761" y="1030850"/>
                    <a:pt x="2077661" y="1022599"/>
                    <a:pt x="1801312" y="1003464"/>
                  </a:cubicBezTo>
                  <a:cubicBezTo>
                    <a:pt x="1524963" y="984329"/>
                    <a:pt x="1390571" y="973211"/>
                    <a:pt x="1142195" y="1003464"/>
                  </a:cubicBezTo>
                  <a:cubicBezTo>
                    <a:pt x="893819" y="1033717"/>
                    <a:pt x="806609" y="1028920"/>
                    <a:pt x="501732" y="1003464"/>
                  </a:cubicBezTo>
                  <a:cubicBezTo>
                    <a:pt x="238326" y="1030577"/>
                    <a:pt x="-15329" y="786915"/>
                    <a:pt x="0" y="501732"/>
                  </a:cubicBezTo>
                  <a:close/>
                </a:path>
                <a:path w="2868890" h="1003464" stroke="0" extrusionOk="0">
                  <a:moveTo>
                    <a:pt x="0" y="501732"/>
                  </a:moveTo>
                  <a:cubicBezTo>
                    <a:pt x="-32368" y="204667"/>
                    <a:pt x="167310" y="21514"/>
                    <a:pt x="501732" y="0"/>
                  </a:cubicBezTo>
                  <a:cubicBezTo>
                    <a:pt x="660707" y="26612"/>
                    <a:pt x="966614" y="-22629"/>
                    <a:pt x="1160849" y="0"/>
                  </a:cubicBezTo>
                  <a:cubicBezTo>
                    <a:pt x="1355084" y="22629"/>
                    <a:pt x="1485853" y="13058"/>
                    <a:pt x="1764004" y="0"/>
                  </a:cubicBezTo>
                  <a:cubicBezTo>
                    <a:pt x="2042156" y="-13058"/>
                    <a:pt x="2079509" y="-1080"/>
                    <a:pt x="2367158" y="0"/>
                  </a:cubicBezTo>
                  <a:cubicBezTo>
                    <a:pt x="2627176" y="-55017"/>
                    <a:pt x="2876633" y="195980"/>
                    <a:pt x="2868890" y="501732"/>
                  </a:cubicBezTo>
                  <a:lnTo>
                    <a:pt x="2868890" y="501732"/>
                  </a:lnTo>
                  <a:cubicBezTo>
                    <a:pt x="2813193" y="742311"/>
                    <a:pt x="2670292" y="961095"/>
                    <a:pt x="2367158" y="1003464"/>
                  </a:cubicBezTo>
                  <a:cubicBezTo>
                    <a:pt x="2209023" y="998299"/>
                    <a:pt x="2026256" y="1022495"/>
                    <a:pt x="1708041" y="1003464"/>
                  </a:cubicBezTo>
                  <a:cubicBezTo>
                    <a:pt x="1389826" y="984433"/>
                    <a:pt x="1300256" y="992639"/>
                    <a:pt x="1123541" y="1003464"/>
                  </a:cubicBezTo>
                  <a:cubicBezTo>
                    <a:pt x="946826" y="1014289"/>
                    <a:pt x="639879" y="986645"/>
                    <a:pt x="501732" y="1003464"/>
                  </a:cubicBezTo>
                  <a:cubicBezTo>
                    <a:pt x="261025" y="1033226"/>
                    <a:pt x="26027" y="817574"/>
                    <a:pt x="0" y="501732"/>
                  </a:cubicBezTo>
                  <a:close/>
                </a:path>
              </a:pathLst>
            </a:custGeom>
            <a:solidFill>
              <a:schemeClr val="bg2">
                <a:lumMod val="25000"/>
              </a:schemeClr>
            </a:solidFill>
            <a:ln w="12700">
              <a:solidFill>
                <a:schemeClr val="tx1"/>
              </a:solidFill>
              <a:miter lim="400000"/>
              <a:extLst>
                <a:ext uri="{C807C97D-BFC1-408E-A445-0C87EB9F89A2}">
                  <ask:lineSketchStyleProps xmlns:ask="http://schemas.microsoft.com/office/drawing/2018/sketchyshapes" sd="1219033472">
                    <a:prstGeom prst="roundRect">
                      <a:avLst>
                        <a:gd name="adj" fmla="val 50000"/>
                      </a:avLst>
                    </a:prstGeom>
                    <ask:type>
                      <ask:lineSketchFreehand/>
                    </ask:type>
                  </ask:lineSketchStyleProps>
                </a:ext>
              </a:extLst>
            </a:ln>
          </p:spPr>
          <p:txBody>
            <a:bodyPr lIns="71437" tIns="71437" rIns="71437" bIns="71437" anchor="ctr"/>
            <a:lstStyle/>
            <a:p>
              <a:pPr>
                <a:defRPr sz="3200">
                  <a:solidFill>
                    <a:srgbClr val="FFFFFF"/>
                  </a:solidFill>
                </a:defRPr>
              </a:pPr>
              <a:endParaRPr dirty="0"/>
            </a:p>
          </p:txBody>
        </p:sp>
        <p:sp>
          <p:nvSpPr>
            <p:cNvPr id="10" name="Textplatzhalter 13">
              <a:extLst>
                <a:ext uri="{FF2B5EF4-FFF2-40B4-BE49-F238E27FC236}">
                  <a16:creationId xmlns:a16="http://schemas.microsoft.com/office/drawing/2014/main" id="{E35A64CA-5D05-BB4F-5AFB-BD4E60DBB80A}"/>
                </a:ext>
              </a:extLst>
            </p:cNvPr>
            <p:cNvSpPr txBox="1">
              <a:spLocks/>
            </p:cNvSpPr>
            <p:nvPr/>
          </p:nvSpPr>
          <p:spPr>
            <a:xfrm>
              <a:off x="8482544" y="5118756"/>
              <a:ext cx="2270324" cy="630719"/>
            </a:xfrm>
            <a:prstGeom prst="rect">
              <a:avLst/>
            </a:prstGeom>
          </p:spPr>
          <p:txBody>
            <a:bodyPr anchor="ctr">
              <a:noAutofit/>
            </a:bodyPr>
            <a:lstStyle>
              <a:lvl1pPr marL="0" indent="0" algn="l" defTabSz="914400" rtl="0" eaLnBrk="1" latinLnBrk="0" hangingPunct="1">
                <a:lnSpc>
                  <a:spcPts val="2200"/>
                </a:lnSpc>
                <a:spcBef>
                  <a:spcPts val="0"/>
                </a:spcBef>
                <a:buFont typeface="Arial" panose="020B0604020202020204" pitchFamily="34" charset="0"/>
                <a:buNone/>
                <a:defRPr sz="2000" b="0" i="0" kern="1200">
                  <a:solidFill>
                    <a:schemeClr val="bg2"/>
                  </a:solidFill>
                  <a:latin typeface="Segoe UI" panose="020B0502040204020203" pitchFamily="34" charset="0"/>
                  <a:ea typeface="+mn-ea"/>
                  <a:cs typeface="Segoe UI" panose="020B0502040204020203" pitchFamily="34" charset="0"/>
                </a:defRPr>
              </a:lvl1pPr>
              <a:lvl2pPr marL="457200" indent="0" algn="l" defTabSz="914400" rtl="0" eaLnBrk="1" latinLnBrk="0" hangingPunct="1">
                <a:lnSpc>
                  <a:spcPct val="90000"/>
                </a:lnSpc>
                <a:spcBef>
                  <a:spcPts val="500"/>
                </a:spcBef>
                <a:buFont typeface="Wingdings" panose="05000000000000000000" pitchFamily="2" charset="2"/>
                <a:buNone/>
                <a:defRPr sz="1800" b="0" i="0" kern="1200">
                  <a:solidFill>
                    <a:schemeClr val="bg2"/>
                  </a:solidFill>
                  <a:latin typeface="Segoe UI" panose="020B0502040204020203" pitchFamily="34" charset="0"/>
                  <a:ea typeface="+mn-ea"/>
                  <a:cs typeface="Segoe UI" panose="020B0502040204020203"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600" b="0" i="0" kern="1200">
                  <a:solidFill>
                    <a:schemeClr val="bg2"/>
                  </a:solidFill>
                  <a:latin typeface="Segoe UI" panose="020B0502040204020203" pitchFamily="34" charset="0"/>
                  <a:ea typeface="+mn-ea"/>
                  <a:cs typeface="Segoe UI" panose="020B0502040204020203"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400" b="0" i="0" kern="1200">
                  <a:solidFill>
                    <a:schemeClr val="bg2"/>
                  </a:solidFill>
                  <a:latin typeface="Segoe UI" panose="020B0502040204020203" pitchFamily="34" charset="0"/>
                  <a:ea typeface="+mn-ea"/>
                  <a:cs typeface="Segoe UI" panose="020B0502040204020203" pitchFamily="34" charset="0"/>
                </a:defRPr>
              </a:lvl4pPr>
              <a:lvl5pPr marL="1828800" indent="0" algn="l" defTabSz="914400" rtl="0" eaLnBrk="1" latinLnBrk="0" hangingPunct="1">
                <a:lnSpc>
                  <a:spcPct val="90000"/>
                </a:lnSpc>
                <a:spcBef>
                  <a:spcPts val="500"/>
                </a:spcBef>
                <a:buFont typeface="Courier New" panose="02070309020205020404" pitchFamily="49" charset="0"/>
                <a:buNone/>
                <a:defRPr sz="1400" b="0" i="0" kern="1200">
                  <a:solidFill>
                    <a:schemeClr val="bg2"/>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de-DE" sz="2600" dirty="0"/>
                <a:t>Note 3</a:t>
              </a:r>
            </a:p>
          </p:txBody>
        </p:sp>
        <p:pic>
          <p:nvPicPr>
            <p:cNvPr id="11" name="Grafik 10" descr="Bleistift">
              <a:extLst>
                <a:ext uri="{FF2B5EF4-FFF2-40B4-BE49-F238E27FC236}">
                  <a16:creationId xmlns:a16="http://schemas.microsoft.com/office/drawing/2014/main" id="{B747AF84-B74D-CF5D-E466-A0D3AD2D7CAF}"/>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0784264" y="5059606"/>
              <a:ext cx="619676" cy="619676"/>
            </a:xfrm>
            <a:prstGeom prst="rect">
              <a:avLst/>
            </a:prstGeom>
          </p:spPr>
        </p:pic>
      </p:grpSp>
      <p:sp>
        <p:nvSpPr>
          <p:cNvPr id="17" name="Foliennummernplatzhalter 16">
            <a:extLst>
              <a:ext uri="{FF2B5EF4-FFF2-40B4-BE49-F238E27FC236}">
                <a16:creationId xmlns:a16="http://schemas.microsoft.com/office/drawing/2014/main" id="{902B858D-8891-1D37-115F-A9E0937E4311}"/>
              </a:ext>
            </a:extLst>
          </p:cNvPr>
          <p:cNvSpPr>
            <a:spLocks noGrp="1"/>
          </p:cNvSpPr>
          <p:nvPr>
            <p:ph type="sldNum" sz="quarter" idx="14"/>
          </p:nvPr>
        </p:nvSpPr>
        <p:spPr/>
        <p:txBody>
          <a:bodyPr/>
          <a:lstStyle/>
          <a:p>
            <a:fld id="{59C4F3FA-A2F1-9148-970C-1E5A4D250138}" type="slidenum">
              <a:rPr lang="de-DE" smtClean="0"/>
              <a:pPr/>
              <a:t>27</a:t>
            </a:fld>
            <a:endParaRPr lang="de-DE" dirty="0"/>
          </a:p>
        </p:txBody>
      </p:sp>
      <p:sp>
        <p:nvSpPr>
          <p:cNvPr id="12" name="TextBox 72">
            <a:extLst>
              <a:ext uri="{FF2B5EF4-FFF2-40B4-BE49-F238E27FC236}">
                <a16:creationId xmlns:a16="http://schemas.microsoft.com/office/drawing/2014/main" id="{ACCC2918-0EFE-21F7-2B2B-D9251A6DB37F}"/>
              </a:ext>
            </a:extLst>
          </p:cNvPr>
          <p:cNvSpPr txBox="1"/>
          <p:nvPr/>
        </p:nvSpPr>
        <p:spPr>
          <a:xfrm>
            <a:off x="8986236" y="6162627"/>
            <a:ext cx="2417704" cy="576000"/>
          </a:xfrm>
          <a:custGeom>
            <a:avLst/>
            <a:gdLst>
              <a:gd name="connsiteX0" fmla="*/ 0 w 2417704"/>
              <a:gd name="connsiteY0" fmla="*/ 0 h 576000"/>
              <a:gd name="connsiteX1" fmla="*/ 652780 w 2417704"/>
              <a:gd name="connsiteY1" fmla="*/ 0 h 576000"/>
              <a:gd name="connsiteX2" fmla="*/ 1233029 w 2417704"/>
              <a:gd name="connsiteY2" fmla="*/ 0 h 576000"/>
              <a:gd name="connsiteX3" fmla="*/ 1813278 w 2417704"/>
              <a:gd name="connsiteY3" fmla="*/ 0 h 576000"/>
              <a:gd name="connsiteX4" fmla="*/ 2417704 w 2417704"/>
              <a:gd name="connsiteY4" fmla="*/ 0 h 576000"/>
              <a:gd name="connsiteX5" fmla="*/ 2417704 w 2417704"/>
              <a:gd name="connsiteY5" fmla="*/ 576000 h 576000"/>
              <a:gd name="connsiteX6" fmla="*/ 1861632 w 2417704"/>
              <a:gd name="connsiteY6" fmla="*/ 576000 h 576000"/>
              <a:gd name="connsiteX7" fmla="*/ 1305560 w 2417704"/>
              <a:gd name="connsiteY7" fmla="*/ 576000 h 576000"/>
              <a:gd name="connsiteX8" fmla="*/ 725311 w 2417704"/>
              <a:gd name="connsiteY8" fmla="*/ 576000 h 576000"/>
              <a:gd name="connsiteX9" fmla="*/ 0 w 2417704"/>
              <a:gd name="connsiteY9" fmla="*/ 576000 h 576000"/>
              <a:gd name="connsiteX10" fmla="*/ 0 w 2417704"/>
              <a:gd name="connsiteY10" fmla="*/ 0 h 57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17704" h="576000" fill="none" extrusionOk="0">
                <a:moveTo>
                  <a:pt x="0" y="0"/>
                </a:moveTo>
                <a:cubicBezTo>
                  <a:pt x="225828" y="-31095"/>
                  <a:pt x="373042" y="32588"/>
                  <a:pt x="652780" y="0"/>
                </a:cubicBezTo>
                <a:cubicBezTo>
                  <a:pt x="932518" y="-32588"/>
                  <a:pt x="1030805" y="-1977"/>
                  <a:pt x="1233029" y="0"/>
                </a:cubicBezTo>
                <a:cubicBezTo>
                  <a:pt x="1435253" y="1977"/>
                  <a:pt x="1583980" y="25162"/>
                  <a:pt x="1813278" y="0"/>
                </a:cubicBezTo>
                <a:cubicBezTo>
                  <a:pt x="2042576" y="-25162"/>
                  <a:pt x="2196687" y="-23316"/>
                  <a:pt x="2417704" y="0"/>
                </a:cubicBezTo>
                <a:cubicBezTo>
                  <a:pt x="2411164" y="284962"/>
                  <a:pt x="2427129" y="449475"/>
                  <a:pt x="2417704" y="576000"/>
                </a:cubicBezTo>
                <a:cubicBezTo>
                  <a:pt x="2265524" y="600113"/>
                  <a:pt x="2104648" y="564986"/>
                  <a:pt x="1861632" y="576000"/>
                </a:cubicBezTo>
                <a:cubicBezTo>
                  <a:pt x="1618616" y="587014"/>
                  <a:pt x="1557535" y="561463"/>
                  <a:pt x="1305560" y="576000"/>
                </a:cubicBezTo>
                <a:cubicBezTo>
                  <a:pt x="1053585" y="590537"/>
                  <a:pt x="863736" y="573668"/>
                  <a:pt x="725311" y="576000"/>
                </a:cubicBezTo>
                <a:cubicBezTo>
                  <a:pt x="586886" y="578332"/>
                  <a:pt x="149960" y="567357"/>
                  <a:pt x="0" y="576000"/>
                </a:cubicBezTo>
                <a:cubicBezTo>
                  <a:pt x="-25104" y="457022"/>
                  <a:pt x="-19593" y="245664"/>
                  <a:pt x="0" y="0"/>
                </a:cubicBezTo>
                <a:close/>
              </a:path>
              <a:path w="2417704" h="576000" stroke="0" extrusionOk="0">
                <a:moveTo>
                  <a:pt x="0" y="0"/>
                </a:moveTo>
                <a:cubicBezTo>
                  <a:pt x="290337" y="17379"/>
                  <a:pt x="464314" y="-29317"/>
                  <a:pt x="604426" y="0"/>
                </a:cubicBezTo>
                <a:cubicBezTo>
                  <a:pt x="744538" y="29317"/>
                  <a:pt x="951911" y="4019"/>
                  <a:pt x="1184675" y="0"/>
                </a:cubicBezTo>
                <a:cubicBezTo>
                  <a:pt x="1417439" y="-4019"/>
                  <a:pt x="1605260" y="-9548"/>
                  <a:pt x="1813278" y="0"/>
                </a:cubicBezTo>
                <a:cubicBezTo>
                  <a:pt x="2021296" y="9548"/>
                  <a:pt x="2198661" y="27648"/>
                  <a:pt x="2417704" y="0"/>
                </a:cubicBezTo>
                <a:cubicBezTo>
                  <a:pt x="2423500" y="128928"/>
                  <a:pt x="2392799" y="288687"/>
                  <a:pt x="2417704" y="576000"/>
                </a:cubicBezTo>
                <a:cubicBezTo>
                  <a:pt x="2217667" y="571931"/>
                  <a:pt x="2017744" y="592644"/>
                  <a:pt x="1885809" y="576000"/>
                </a:cubicBezTo>
                <a:cubicBezTo>
                  <a:pt x="1753875" y="559356"/>
                  <a:pt x="1533804" y="599182"/>
                  <a:pt x="1353914" y="576000"/>
                </a:cubicBezTo>
                <a:cubicBezTo>
                  <a:pt x="1174025" y="552818"/>
                  <a:pt x="1057743" y="582382"/>
                  <a:pt x="797842" y="576000"/>
                </a:cubicBezTo>
                <a:cubicBezTo>
                  <a:pt x="537941" y="569618"/>
                  <a:pt x="313677" y="548925"/>
                  <a:pt x="0" y="576000"/>
                </a:cubicBezTo>
                <a:cubicBezTo>
                  <a:pt x="23227" y="444508"/>
                  <a:pt x="23001" y="148703"/>
                  <a:pt x="0" y="0"/>
                </a:cubicBezTo>
                <a:close/>
              </a:path>
            </a:pathLst>
          </a:custGeom>
          <a:solidFill>
            <a:schemeClr val="accent5">
              <a:lumMod val="20000"/>
              <a:lumOff val="80000"/>
            </a:schemeClr>
          </a:solidFill>
          <a:ln w="9525">
            <a:solidFill>
              <a:schemeClr val="tx1"/>
            </a:solidFill>
            <a:extLst>
              <a:ext uri="{C807C97D-BFC1-408E-A445-0C87EB9F89A2}">
                <ask:lineSketchStyleProps xmlns:ask="http://schemas.microsoft.com/office/drawing/2018/sketchyshapes" sd="1617499634">
                  <a:prstGeom prst="rect">
                    <a:avLst/>
                  </a:prstGeom>
                  <ask:type>
                    <ask:lineSketchFreehand/>
                  </ask:type>
                </ask:lineSketchStyleProps>
              </a:ext>
            </a:extLst>
          </a:ln>
        </p:spPr>
        <p:txBody>
          <a:bodyPr wrap="square" lIns="91440" rIns="9144" rtlCol="0" anchor="ctr" anchorCtr="0">
            <a:noAutofit/>
          </a:bodyPr>
          <a:lstStyle/>
          <a:p>
            <a:pPr algn="ctr">
              <a:spcBef>
                <a:spcPts val="1200"/>
              </a:spcBef>
            </a:pPr>
            <a:r>
              <a:rPr lang="de-AT" sz="1400" baseline="30000" noProof="0" dirty="0">
                <a:latin typeface="Montserrat SemiBold" panose="00000700000000000000" pitchFamily="50" charset="0"/>
                <a:cs typeface="Adobe Arabic" panose="02040503050201020203" pitchFamily="18" charset="-78"/>
              </a:rPr>
              <a:t>METAZIEL  4</a:t>
            </a:r>
          </a:p>
          <a:p>
            <a:pPr algn="ctr">
              <a:spcBef>
                <a:spcPts val="600"/>
              </a:spcBef>
              <a:spcAft>
                <a:spcPts val="600"/>
              </a:spcAft>
            </a:pPr>
            <a:r>
              <a:rPr lang="de-AT" sz="1400" baseline="30000" noProof="0" dirty="0">
                <a:latin typeface="Montserrat SemiBold" panose="00000700000000000000" pitchFamily="50" charset="0"/>
                <a:cs typeface="Adobe Arabic" panose="02040503050201020203" pitchFamily="18" charset="-78"/>
              </a:rPr>
              <a:t>Nachhaltige &amp; zirkuläre Produktion</a:t>
            </a:r>
            <a:endParaRPr lang="de-AT" sz="1400" i="0" u="none" strike="noStrike" baseline="30000" noProof="0" dirty="0">
              <a:latin typeface="Montserrat SemiBold" panose="00000700000000000000" pitchFamily="50" charset="0"/>
              <a:cs typeface="Adobe Arabic" panose="02040503050201020203" pitchFamily="18" charset="-78"/>
            </a:endParaRPr>
          </a:p>
        </p:txBody>
      </p:sp>
    </p:spTree>
    <p:extLst>
      <p:ext uri="{BB962C8B-B14F-4D97-AF65-F5344CB8AC3E}">
        <p14:creationId xmlns:p14="http://schemas.microsoft.com/office/powerpoint/2010/main" val="21623038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39603C-1153-53F6-9C6B-F3E08FA5539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4EB77D5-21A7-ED69-CCF4-AC6ED2F42192}"/>
              </a:ext>
            </a:extLst>
          </p:cNvPr>
          <p:cNvSpPr>
            <a:spLocks noGrp="1"/>
          </p:cNvSpPr>
          <p:nvPr>
            <p:ph type="title"/>
          </p:nvPr>
        </p:nvSpPr>
        <p:spPr>
          <a:xfrm>
            <a:off x="839788" y="506092"/>
            <a:ext cx="11075404" cy="1041644"/>
          </a:xfrm>
        </p:spPr>
        <p:txBody>
          <a:bodyPr anchor="t">
            <a:normAutofit/>
          </a:bodyPr>
          <a:lstStyle/>
          <a:p>
            <a:r>
              <a:rPr lang="de-AT" b="0" dirty="0"/>
              <a:t>4.3 ZIRKULÄRE WIRTSCHAFT</a:t>
            </a:r>
          </a:p>
        </p:txBody>
      </p:sp>
      <p:sp>
        <p:nvSpPr>
          <p:cNvPr id="3" name="Inhaltsplatzhalter 2">
            <a:extLst>
              <a:ext uri="{FF2B5EF4-FFF2-40B4-BE49-F238E27FC236}">
                <a16:creationId xmlns:a16="http://schemas.microsoft.com/office/drawing/2014/main" id="{0DD0D8AD-39EE-1EDE-F4A8-4B4ADCE8D9FD}"/>
              </a:ext>
            </a:extLst>
          </p:cNvPr>
          <p:cNvSpPr>
            <a:spLocks noGrp="1"/>
          </p:cNvSpPr>
          <p:nvPr>
            <p:ph sz="quarter" idx="4"/>
          </p:nvPr>
        </p:nvSpPr>
        <p:spPr>
          <a:xfrm>
            <a:off x="5938886" y="1331353"/>
            <a:ext cx="5641178" cy="3983550"/>
          </a:xfrm>
        </p:spPr>
        <p:txBody>
          <a:bodyPr wrap="square">
            <a:noAutofit/>
          </a:bodyPr>
          <a:lstStyle/>
          <a:p>
            <a:pPr marL="216000">
              <a:lnSpc>
                <a:spcPct val="110000"/>
              </a:lnSpc>
              <a:spcBef>
                <a:spcPts val="600"/>
              </a:spcBef>
              <a:buFont typeface="Symbol" panose="05050102010706020507" pitchFamily="18" charset="2"/>
              <a:buChar char="-"/>
            </a:pPr>
            <a:r>
              <a:rPr lang="de-AT" sz="1400" dirty="0"/>
              <a:t>Rang 6 unter 20 bei Recyclingquote </a:t>
            </a:r>
            <a:r>
              <a:rPr lang="de-AT" sz="1400" b="1" dirty="0">
                <a:solidFill>
                  <a:schemeClr val="bg2">
                    <a:lumMod val="25000"/>
                  </a:schemeClr>
                </a:solidFill>
                <a:hlinkClick r:id="rId2"/>
              </a:rPr>
              <a:t>(LINK)</a:t>
            </a:r>
            <a:r>
              <a:rPr lang="de-AT" sz="1400" dirty="0"/>
              <a:t>, mittlere Position auch bei Materialimportabhängigkeit </a:t>
            </a:r>
            <a:r>
              <a:rPr lang="de-AT" sz="1400" b="1" dirty="0">
                <a:solidFill>
                  <a:schemeClr val="bg2">
                    <a:lumMod val="25000"/>
                  </a:schemeClr>
                </a:solidFill>
                <a:hlinkClick r:id="rId3"/>
              </a:rPr>
              <a:t>(LINK)</a:t>
            </a:r>
            <a:r>
              <a:rPr lang="de-AT" sz="1400" dirty="0"/>
              <a:t>.</a:t>
            </a:r>
          </a:p>
          <a:p>
            <a:pPr marL="216000">
              <a:lnSpc>
                <a:spcPct val="110000"/>
              </a:lnSpc>
              <a:spcBef>
                <a:spcPts val="600"/>
              </a:spcBef>
              <a:buFont typeface="Symbol" panose="05050102010706020507" pitchFamily="18" charset="2"/>
              <a:buChar char="-"/>
            </a:pPr>
            <a:r>
              <a:rPr lang="de-DE" sz="1400" dirty="0"/>
              <a:t>Hohe Wertschöpfung in der Kreislaufwirtschaft, unter 24 Vergleichsländern mit Rang 4 </a:t>
            </a:r>
            <a:r>
              <a:rPr lang="de-AT" sz="1400" b="1" dirty="0">
                <a:solidFill>
                  <a:srgbClr val="000000"/>
                </a:solidFill>
                <a:hlinkClick r:id="rId4">
                  <a:extLst>
                    <a:ext uri="{A12FA001-AC4F-418D-AE19-62706E023703}">
                      <ahyp:hlinkClr xmlns:ahyp="http://schemas.microsoft.com/office/drawing/2018/hyperlinkcolor" val="tx"/>
                    </a:ext>
                  </a:extLst>
                </a:hlinkClick>
              </a:rPr>
              <a:t>(LINK</a:t>
            </a:r>
            <a:r>
              <a:rPr lang="de-AT" sz="1400" b="1" dirty="0">
                <a:hlinkClick r:id="rId4">
                  <a:extLst>
                    <a:ext uri="{A12FA001-AC4F-418D-AE19-62706E023703}">
                      <ahyp:hlinkClr xmlns:ahyp="http://schemas.microsoft.com/office/drawing/2018/hyperlinkcolor" val="tx"/>
                    </a:ext>
                  </a:extLst>
                </a:hlinkClick>
              </a:rPr>
              <a:t>)</a:t>
            </a:r>
            <a:r>
              <a:rPr lang="de-AT" sz="1400" b="1" dirty="0"/>
              <a:t> </a:t>
            </a:r>
            <a:r>
              <a:rPr lang="de-AT" sz="1400" dirty="0"/>
              <a:t>und sehr hohes Investitionsniveau in der Kreislaufwirtschaft mit Rang 3 unter 24 </a:t>
            </a:r>
            <a:r>
              <a:rPr lang="de-AT" sz="1400" b="1" dirty="0">
                <a:solidFill>
                  <a:schemeClr val="bg2">
                    <a:lumMod val="25000"/>
                  </a:schemeClr>
                </a:solidFill>
                <a:hlinkClick r:id="rId5"/>
              </a:rPr>
              <a:t>(LINK)</a:t>
            </a:r>
            <a:r>
              <a:rPr lang="de-AT" sz="1400" dirty="0">
                <a:solidFill>
                  <a:schemeClr val="bg2">
                    <a:lumMod val="25000"/>
                  </a:schemeClr>
                </a:solidFill>
              </a:rPr>
              <a:t>.</a:t>
            </a:r>
            <a:endParaRPr lang="de-AT" sz="1400" dirty="0"/>
          </a:p>
          <a:p>
            <a:pPr marL="216000">
              <a:lnSpc>
                <a:spcPct val="110000"/>
              </a:lnSpc>
              <a:spcBef>
                <a:spcPts val="600"/>
              </a:spcBef>
              <a:buFont typeface="Symbol" panose="05050102010706020507" pitchFamily="18" charset="2"/>
              <a:buChar char="-"/>
            </a:pPr>
            <a:r>
              <a:rPr lang="de-DE" sz="1400" dirty="0"/>
              <a:t>Verbesserungspotenziale bei Material-Fußabdruck gemessen an Rohstoffverbrauch in Tonnen pro Kopf, mit Rang 18 unter 26</a:t>
            </a:r>
            <a:r>
              <a:rPr lang="de-AT" sz="1400" dirty="0"/>
              <a:t> </a:t>
            </a:r>
            <a:r>
              <a:rPr lang="de-AT" sz="1400" b="1" dirty="0">
                <a:solidFill>
                  <a:schemeClr val="bg2">
                    <a:lumMod val="25000"/>
                  </a:schemeClr>
                </a:solidFill>
                <a:hlinkClick r:id="rId6"/>
              </a:rPr>
              <a:t>(LINK)</a:t>
            </a:r>
            <a:r>
              <a:rPr lang="de-AT" sz="1400" dirty="0"/>
              <a:t>.</a:t>
            </a:r>
          </a:p>
          <a:p>
            <a:pPr marL="216000">
              <a:lnSpc>
                <a:spcPct val="110000"/>
              </a:lnSpc>
              <a:spcBef>
                <a:spcPts val="600"/>
              </a:spcBef>
              <a:buFont typeface="Symbol" panose="05050102010706020507" pitchFamily="18" charset="2"/>
              <a:buChar char="-"/>
            </a:pPr>
            <a:r>
              <a:rPr lang="de-AT" sz="1400" dirty="0"/>
              <a:t>Mittlere Position bei Ressourcenproduktivität, mit Rang 10 unter 25  </a:t>
            </a:r>
            <a:r>
              <a:rPr lang="de-AT" sz="1400" b="1" dirty="0">
                <a:solidFill>
                  <a:schemeClr val="bg2">
                    <a:lumMod val="25000"/>
                  </a:schemeClr>
                </a:solidFill>
                <a:hlinkClick r:id="rId7"/>
              </a:rPr>
              <a:t>(LINK)</a:t>
            </a:r>
            <a:r>
              <a:rPr lang="de-AT" sz="1400" dirty="0"/>
              <a:t>.</a:t>
            </a:r>
          </a:p>
          <a:p>
            <a:pPr marL="216000">
              <a:lnSpc>
                <a:spcPct val="110000"/>
              </a:lnSpc>
              <a:spcBef>
                <a:spcPts val="600"/>
              </a:spcBef>
              <a:buFont typeface="Symbol" panose="05050102010706020507" pitchFamily="18" charset="2"/>
              <a:buChar char="-"/>
            </a:pPr>
            <a:r>
              <a:rPr lang="de-AT" sz="1400" dirty="0"/>
              <a:t>Gute Ausgangsposition bei Kreislaufmaterialverwendung mit Rang 7 unter 24 </a:t>
            </a:r>
            <a:r>
              <a:rPr lang="de-AT" sz="1400" b="1" dirty="0">
                <a:solidFill>
                  <a:schemeClr val="bg2">
                    <a:lumMod val="25000"/>
                  </a:schemeClr>
                </a:solidFill>
                <a:hlinkClick r:id="rId8"/>
              </a:rPr>
              <a:t>(LINK)</a:t>
            </a:r>
            <a:r>
              <a:rPr lang="de-AT" sz="1400" dirty="0"/>
              <a:t>.</a:t>
            </a:r>
          </a:p>
        </p:txBody>
      </p:sp>
      <p:graphicFrame>
        <p:nvGraphicFramePr>
          <p:cNvPr id="6" name="Tabelle 6">
            <a:extLst>
              <a:ext uri="{FF2B5EF4-FFF2-40B4-BE49-F238E27FC236}">
                <a16:creationId xmlns:a16="http://schemas.microsoft.com/office/drawing/2014/main" id="{2C9144AA-532C-D92E-9DC1-618386FE0304}"/>
              </a:ext>
            </a:extLst>
          </p:cNvPr>
          <p:cNvGraphicFramePr>
            <a:graphicFrameLocks noGrp="1"/>
          </p:cNvGraphicFramePr>
          <p:nvPr>
            <p:ph type="tbl" sz="quarter" idx="12"/>
            <p:extLst>
              <p:ext uri="{D42A27DB-BD31-4B8C-83A1-F6EECF244321}">
                <p14:modId xmlns:p14="http://schemas.microsoft.com/office/powerpoint/2010/main" val="3016094388"/>
              </p:ext>
            </p:extLst>
          </p:nvPr>
        </p:nvGraphicFramePr>
        <p:xfrm>
          <a:off x="780050" y="1275461"/>
          <a:ext cx="4954588" cy="2682240"/>
        </p:xfrm>
        <a:graphic>
          <a:graphicData uri="http://schemas.openxmlformats.org/drawingml/2006/table">
            <a:tbl>
              <a:tblPr firstRow="1" bandRow="1">
                <a:tableStyleId>{21E4AEA4-8DFA-4A89-87EB-49C32662AFE0}</a:tableStyleId>
              </a:tblPr>
              <a:tblGrid>
                <a:gridCol w="803652">
                  <a:extLst>
                    <a:ext uri="{9D8B030D-6E8A-4147-A177-3AD203B41FA5}">
                      <a16:colId xmlns:a16="http://schemas.microsoft.com/office/drawing/2014/main" val="2164763677"/>
                    </a:ext>
                  </a:extLst>
                </a:gridCol>
                <a:gridCol w="3497344">
                  <a:extLst>
                    <a:ext uri="{9D8B030D-6E8A-4147-A177-3AD203B41FA5}">
                      <a16:colId xmlns:a16="http://schemas.microsoft.com/office/drawing/2014/main" val="2786846314"/>
                    </a:ext>
                  </a:extLst>
                </a:gridCol>
                <a:gridCol w="653592">
                  <a:extLst>
                    <a:ext uri="{9D8B030D-6E8A-4147-A177-3AD203B41FA5}">
                      <a16:colId xmlns:a16="http://schemas.microsoft.com/office/drawing/2014/main" val="1672731914"/>
                    </a:ext>
                  </a:extLst>
                </a:gridCol>
              </a:tblGrid>
              <a:tr h="324000">
                <a:tc>
                  <a:txBody>
                    <a:bodyPr/>
                    <a:lstStyle/>
                    <a:p>
                      <a:endParaRPr lang="de-AT" sz="1600" dirty="0"/>
                    </a:p>
                  </a:txBody>
                  <a:tcPr marL="89373" marR="89373">
                    <a:solidFill>
                      <a:schemeClr val="bg2">
                        <a:lumMod val="25000"/>
                      </a:schemeClr>
                    </a:solidFill>
                  </a:tcPr>
                </a:tc>
                <a:tc>
                  <a:txBody>
                    <a:bodyPr/>
                    <a:lstStyle/>
                    <a:p>
                      <a:r>
                        <a:rPr lang="de-AT" sz="1600" dirty="0"/>
                        <a:t>Indikator</a:t>
                      </a:r>
                    </a:p>
                  </a:txBody>
                  <a:tcPr marL="89373" marR="89373">
                    <a:solidFill>
                      <a:schemeClr val="bg2">
                        <a:lumMod val="25000"/>
                      </a:schemeClr>
                    </a:solidFill>
                  </a:tcPr>
                </a:tc>
                <a:tc>
                  <a:txBody>
                    <a:bodyPr/>
                    <a:lstStyle/>
                    <a:p>
                      <a:pPr algn="ctr"/>
                      <a:r>
                        <a:rPr lang="de-AT" sz="1600" dirty="0"/>
                        <a:t>Note</a:t>
                      </a:r>
                    </a:p>
                  </a:txBody>
                  <a:tcPr marL="89373" marR="89373">
                    <a:solidFill>
                      <a:schemeClr val="bg2">
                        <a:lumMod val="25000"/>
                      </a:schemeClr>
                    </a:solidFill>
                  </a:tcPr>
                </a:tc>
                <a:extLst>
                  <a:ext uri="{0D108BD9-81ED-4DB2-BD59-A6C34878D82A}">
                    <a16:rowId xmlns:a16="http://schemas.microsoft.com/office/drawing/2014/main" val="252101811"/>
                  </a:ext>
                </a:extLst>
              </a:tr>
              <a:tr h="324000">
                <a:tc>
                  <a:txBody>
                    <a:bodyPr/>
                    <a:lstStyle/>
                    <a:p>
                      <a:r>
                        <a:rPr lang="de-AT" sz="1600" dirty="0"/>
                        <a:t>4.3.1</a:t>
                      </a:r>
                    </a:p>
                  </a:txBody>
                  <a:tcPr marL="89373" marR="89373"/>
                </a:tc>
                <a:tc>
                  <a:txBody>
                    <a:bodyPr/>
                    <a:lstStyle/>
                    <a:p>
                      <a:r>
                        <a:rPr lang="de-DE" sz="1600" dirty="0"/>
                        <a:t>Recyclingquote</a:t>
                      </a:r>
                      <a:endParaRPr lang="de-AT" sz="1600" dirty="0"/>
                    </a:p>
                  </a:txBody>
                  <a:tcPr marL="89373" marR="89373"/>
                </a:tc>
                <a:tc>
                  <a:txBody>
                    <a:bodyPr/>
                    <a:lstStyle/>
                    <a:p>
                      <a:pPr algn="ctr"/>
                      <a:r>
                        <a:rPr lang="de-AT" sz="1600" dirty="0"/>
                        <a:t>2</a:t>
                      </a:r>
                    </a:p>
                  </a:txBody>
                  <a:tcPr marL="89373" marR="89373"/>
                </a:tc>
                <a:extLst>
                  <a:ext uri="{0D108BD9-81ED-4DB2-BD59-A6C34878D82A}">
                    <a16:rowId xmlns:a16="http://schemas.microsoft.com/office/drawing/2014/main" val="3813511555"/>
                  </a:ext>
                </a:extLst>
              </a:tr>
              <a:tr h="324000">
                <a:tc>
                  <a:txBody>
                    <a:bodyPr/>
                    <a:lstStyle/>
                    <a:p>
                      <a:r>
                        <a:rPr lang="de-AT" sz="1600" dirty="0"/>
                        <a:t>4.3.2</a:t>
                      </a:r>
                    </a:p>
                  </a:txBody>
                  <a:tcPr marL="89373" marR="89373"/>
                </a:tc>
                <a:tc>
                  <a:txBody>
                    <a:bodyPr/>
                    <a:lstStyle/>
                    <a:p>
                      <a:r>
                        <a:rPr lang="de-DE" sz="1600" dirty="0"/>
                        <a:t>Materialimportabhängigkeit</a:t>
                      </a:r>
                    </a:p>
                  </a:txBody>
                  <a:tcPr marL="89373" marR="89373"/>
                </a:tc>
                <a:tc>
                  <a:txBody>
                    <a:bodyPr/>
                    <a:lstStyle/>
                    <a:p>
                      <a:pPr algn="ctr"/>
                      <a:r>
                        <a:rPr lang="de-AT" sz="1600" dirty="0"/>
                        <a:t>3</a:t>
                      </a:r>
                    </a:p>
                  </a:txBody>
                  <a:tcPr marL="89373" marR="89373"/>
                </a:tc>
                <a:extLst>
                  <a:ext uri="{0D108BD9-81ED-4DB2-BD59-A6C34878D82A}">
                    <a16:rowId xmlns:a16="http://schemas.microsoft.com/office/drawing/2014/main" val="104170985"/>
                  </a:ext>
                </a:extLst>
              </a:tr>
              <a:tr h="324000">
                <a:tc>
                  <a:txBody>
                    <a:bodyPr/>
                    <a:lstStyle/>
                    <a:p>
                      <a:r>
                        <a:rPr lang="de-AT" sz="1600" dirty="0"/>
                        <a:t>4.3.3</a:t>
                      </a:r>
                    </a:p>
                  </a:txBody>
                  <a:tcPr marL="89373" marR="89373"/>
                </a:tc>
                <a:tc>
                  <a:txBody>
                    <a:bodyPr/>
                    <a:lstStyle/>
                    <a:p>
                      <a:r>
                        <a:rPr lang="de-DE" sz="1600" dirty="0"/>
                        <a:t>Wertschöpfung Kreislaufwirtschaft</a:t>
                      </a:r>
                    </a:p>
                  </a:txBody>
                  <a:tcPr marL="89373" marR="89373"/>
                </a:tc>
                <a:tc>
                  <a:txBody>
                    <a:bodyPr/>
                    <a:lstStyle/>
                    <a:p>
                      <a:pPr algn="ctr"/>
                      <a:r>
                        <a:rPr lang="de-DE" sz="1600" dirty="0"/>
                        <a:t>1</a:t>
                      </a:r>
                      <a:endParaRPr lang="de-AT" sz="1600" dirty="0"/>
                    </a:p>
                  </a:txBody>
                  <a:tcPr marL="89373" marR="89373"/>
                </a:tc>
                <a:extLst>
                  <a:ext uri="{0D108BD9-81ED-4DB2-BD59-A6C34878D82A}">
                    <a16:rowId xmlns:a16="http://schemas.microsoft.com/office/drawing/2014/main" val="1025643177"/>
                  </a:ext>
                </a:extLst>
              </a:tr>
              <a:tr h="324000">
                <a:tc>
                  <a:txBody>
                    <a:bodyPr/>
                    <a:lstStyle/>
                    <a:p>
                      <a:r>
                        <a:rPr lang="de-AT" sz="1600" dirty="0"/>
                        <a:t>4.3.4</a:t>
                      </a:r>
                    </a:p>
                  </a:txBody>
                  <a:tcPr marL="89373" marR="89373"/>
                </a:tc>
                <a:tc>
                  <a:txBody>
                    <a:bodyPr/>
                    <a:lstStyle/>
                    <a:p>
                      <a:r>
                        <a:rPr lang="de-DE" sz="1600" dirty="0"/>
                        <a:t>Investitionen Kreislaufwirtschaft</a:t>
                      </a:r>
                    </a:p>
                  </a:txBody>
                  <a:tcPr marL="89373" marR="89373"/>
                </a:tc>
                <a:tc>
                  <a:txBody>
                    <a:bodyPr/>
                    <a:lstStyle/>
                    <a:p>
                      <a:pPr algn="ctr"/>
                      <a:r>
                        <a:rPr lang="de-AT" sz="1600" dirty="0"/>
                        <a:t>1</a:t>
                      </a:r>
                    </a:p>
                  </a:txBody>
                  <a:tcPr marL="89373" marR="89373"/>
                </a:tc>
                <a:extLst>
                  <a:ext uri="{0D108BD9-81ED-4DB2-BD59-A6C34878D82A}">
                    <a16:rowId xmlns:a16="http://schemas.microsoft.com/office/drawing/2014/main" val="4022772651"/>
                  </a:ext>
                </a:extLst>
              </a:tr>
              <a:tr h="324000">
                <a:tc>
                  <a:txBody>
                    <a:bodyPr/>
                    <a:lstStyle/>
                    <a:p>
                      <a:r>
                        <a:rPr lang="de-AT" sz="1600" dirty="0"/>
                        <a:t>4.3.5</a:t>
                      </a:r>
                    </a:p>
                  </a:txBody>
                  <a:tcPr marL="89373" marR="89373"/>
                </a:tc>
                <a:tc>
                  <a:txBody>
                    <a:bodyPr/>
                    <a:lstStyle/>
                    <a:p>
                      <a:r>
                        <a:rPr lang="de-DE" sz="1600" dirty="0"/>
                        <a:t>Material-Fußabdruck</a:t>
                      </a:r>
                    </a:p>
                  </a:txBody>
                  <a:tcPr marL="89373" marR="89373"/>
                </a:tc>
                <a:tc>
                  <a:txBody>
                    <a:bodyPr/>
                    <a:lstStyle/>
                    <a:p>
                      <a:pPr algn="ctr"/>
                      <a:r>
                        <a:rPr lang="de-AT" sz="1600" dirty="0"/>
                        <a:t>4</a:t>
                      </a:r>
                    </a:p>
                  </a:txBody>
                  <a:tcPr marL="89373" marR="89373"/>
                </a:tc>
                <a:extLst>
                  <a:ext uri="{0D108BD9-81ED-4DB2-BD59-A6C34878D82A}">
                    <a16:rowId xmlns:a16="http://schemas.microsoft.com/office/drawing/2014/main" val="3597208327"/>
                  </a:ext>
                </a:extLst>
              </a:tr>
              <a:tr h="324000">
                <a:tc>
                  <a:txBody>
                    <a:bodyPr/>
                    <a:lstStyle/>
                    <a:p>
                      <a:r>
                        <a:rPr lang="de-AT" sz="1600" dirty="0"/>
                        <a:t>4.3.6</a:t>
                      </a:r>
                    </a:p>
                  </a:txBody>
                  <a:tcPr marL="89373" marR="89373"/>
                </a:tc>
                <a:tc>
                  <a:txBody>
                    <a:bodyPr/>
                    <a:lstStyle/>
                    <a:p>
                      <a:r>
                        <a:rPr lang="de-AT" sz="1600" dirty="0"/>
                        <a:t>Ressourcenproduktivität</a:t>
                      </a:r>
                    </a:p>
                  </a:txBody>
                  <a:tcPr marL="89373" marR="89373"/>
                </a:tc>
                <a:tc>
                  <a:txBody>
                    <a:bodyPr/>
                    <a:lstStyle/>
                    <a:p>
                      <a:pPr algn="ctr"/>
                      <a:r>
                        <a:rPr lang="de-AT" sz="1600" dirty="0"/>
                        <a:t>3</a:t>
                      </a:r>
                    </a:p>
                  </a:txBody>
                  <a:tcPr marL="89373" marR="89373"/>
                </a:tc>
                <a:extLst>
                  <a:ext uri="{0D108BD9-81ED-4DB2-BD59-A6C34878D82A}">
                    <a16:rowId xmlns:a16="http://schemas.microsoft.com/office/drawing/2014/main" val="2478036974"/>
                  </a:ext>
                </a:extLst>
              </a:tr>
              <a:tr h="324000">
                <a:tc>
                  <a:txBody>
                    <a:bodyPr/>
                    <a:lstStyle/>
                    <a:p>
                      <a:r>
                        <a:rPr lang="de-AT" sz="1600" dirty="0"/>
                        <a:t>4.3.7</a:t>
                      </a:r>
                    </a:p>
                  </a:txBody>
                  <a:tcPr marL="89373" marR="89373"/>
                </a:tc>
                <a:tc>
                  <a:txBody>
                    <a:bodyPr/>
                    <a:lstStyle/>
                    <a:p>
                      <a:r>
                        <a:rPr lang="de-AT" sz="1600" dirty="0"/>
                        <a:t>Kreislaufmaterialverwendungsrate</a:t>
                      </a:r>
                    </a:p>
                  </a:txBody>
                  <a:tcPr marL="89373" marR="89373"/>
                </a:tc>
                <a:tc>
                  <a:txBody>
                    <a:bodyPr/>
                    <a:lstStyle/>
                    <a:p>
                      <a:pPr algn="ctr"/>
                      <a:r>
                        <a:rPr lang="de-AT" sz="1600" dirty="0"/>
                        <a:t>2</a:t>
                      </a:r>
                    </a:p>
                  </a:txBody>
                  <a:tcPr marL="89373" marR="89373"/>
                </a:tc>
                <a:extLst>
                  <a:ext uri="{0D108BD9-81ED-4DB2-BD59-A6C34878D82A}">
                    <a16:rowId xmlns:a16="http://schemas.microsoft.com/office/drawing/2014/main" val="3093132817"/>
                  </a:ext>
                </a:extLst>
              </a:tr>
            </a:tbl>
          </a:graphicData>
        </a:graphic>
      </p:graphicFrame>
      <p:sp>
        <p:nvSpPr>
          <p:cNvPr id="8" name="Textplatzhalter 7">
            <a:extLst>
              <a:ext uri="{FF2B5EF4-FFF2-40B4-BE49-F238E27FC236}">
                <a16:creationId xmlns:a16="http://schemas.microsoft.com/office/drawing/2014/main" id="{6E59313B-109D-4CA2-C1EA-48DF5C243CF3}"/>
              </a:ext>
            </a:extLst>
          </p:cNvPr>
          <p:cNvSpPr>
            <a:spLocks noGrp="1"/>
          </p:cNvSpPr>
          <p:nvPr>
            <p:ph type="body" sz="quarter" idx="13"/>
          </p:nvPr>
        </p:nvSpPr>
        <p:spPr/>
        <p:txBody>
          <a:bodyPr/>
          <a:lstStyle/>
          <a:p>
            <a:pPr>
              <a:lnSpc>
                <a:spcPct val="100000"/>
              </a:lnSpc>
            </a:pPr>
            <a:r>
              <a:rPr lang="de-AT" dirty="0">
                <a:solidFill>
                  <a:schemeClr val="bg1"/>
                </a:solidFill>
              </a:rPr>
              <a:t>Recycling, Wertschöpfung und Investitionen als Stärke, Potenziale bei genereller Ressourceneffizienz!</a:t>
            </a:r>
          </a:p>
        </p:txBody>
      </p:sp>
      <p:grpSp>
        <p:nvGrpSpPr>
          <p:cNvPr id="4" name="Gruppieren 3">
            <a:extLst>
              <a:ext uri="{FF2B5EF4-FFF2-40B4-BE49-F238E27FC236}">
                <a16:creationId xmlns:a16="http://schemas.microsoft.com/office/drawing/2014/main" id="{3B07399F-B8E9-2D10-DE48-A3D23AD9C028}"/>
              </a:ext>
            </a:extLst>
          </p:cNvPr>
          <p:cNvGrpSpPr/>
          <p:nvPr/>
        </p:nvGrpSpPr>
        <p:grpSpPr>
          <a:xfrm>
            <a:off x="8482544" y="4875164"/>
            <a:ext cx="3502065" cy="1003464"/>
            <a:chOff x="8482544" y="4875164"/>
            <a:chExt cx="3502065" cy="1003464"/>
          </a:xfrm>
        </p:grpSpPr>
        <p:sp>
          <p:nvSpPr>
            <p:cNvPr id="9" name="Shape 820">
              <a:extLst>
                <a:ext uri="{FF2B5EF4-FFF2-40B4-BE49-F238E27FC236}">
                  <a16:creationId xmlns:a16="http://schemas.microsoft.com/office/drawing/2014/main" id="{B1C260F4-8DB7-6B74-34D0-F7019FC52915}"/>
                </a:ext>
              </a:extLst>
            </p:cNvPr>
            <p:cNvSpPr>
              <a:spLocks noChangeAspect="1"/>
            </p:cNvSpPr>
            <p:nvPr/>
          </p:nvSpPr>
          <p:spPr>
            <a:xfrm>
              <a:off x="9115719" y="4875164"/>
              <a:ext cx="2868890" cy="1003464"/>
            </a:xfrm>
            <a:custGeom>
              <a:avLst/>
              <a:gdLst>
                <a:gd name="connsiteX0" fmla="*/ 0 w 2868890"/>
                <a:gd name="connsiteY0" fmla="*/ 501732 h 1003464"/>
                <a:gd name="connsiteX1" fmla="*/ 501732 w 2868890"/>
                <a:gd name="connsiteY1" fmla="*/ 0 h 1003464"/>
                <a:gd name="connsiteX2" fmla="*/ 1160849 w 2868890"/>
                <a:gd name="connsiteY2" fmla="*/ 0 h 1003464"/>
                <a:gd name="connsiteX3" fmla="*/ 1819966 w 2868890"/>
                <a:gd name="connsiteY3" fmla="*/ 0 h 1003464"/>
                <a:gd name="connsiteX4" fmla="*/ 2367158 w 2868890"/>
                <a:gd name="connsiteY4" fmla="*/ 0 h 1003464"/>
                <a:gd name="connsiteX5" fmla="*/ 2868890 w 2868890"/>
                <a:gd name="connsiteY5" fmla="*/ 501732 h 1003464"/>
                <a:gd name="connsiteX6" fmla="*/ 2868890 w 2868890"/>
                <a:gd name="connsiteY6" fmla="*/ 501732 h 1003464"/>
                <a:gd name="connsiteX7" fmla="*/ 2367158 w 2868890"/>
                <a:gd name="connsiteY7" fmla="*/ 1003464 h 1003464"/>
                <a:gd name="connsiteX8" fmla="*/ 1801312 w 2868890"/>
                <a:gd name="connsiteY8" fmla="*/ 1003464 h 1003464"/>
                <a:gd name="connsiteX9" fmla="*/ 1142195 w 2868890"/>
                <a:gd name="connsiteY9" fmla="*/ 1003464 h 1003464"/>
                <a:gd name="connsiteX10" fmla="*/ 501732 w 2868890"/>
                <a:gd name="connsiteY10" fmla="*/ 1003464 h 1003464"/>
                <a:gd name="connsiteX11" fmla="*/ 0 w 2868890"/>
                <a:gd name="connsiteY11" fmla="*/ 501732 h 1003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868890" h="1003464" fill="none" extrusionOk="0">
                  <a:moveTo>
                    <a:pt x="0" y="501732"/>
                  </a:moveTo>
                  <a:cubicBezTo>
                    <a:pt x="6215" y="288997"/>
                    <a:pt x="231812" y="11058"/>
                    <a:pt x="501732" y="0"/>
                  </a:cubicBezTo>
                  <a:cubicBezTo>
                    <a:pt x="650431" y="-28878"/>
                    <a:pt x="914994" y="667"/>
                    <a:pt x="1160849" y="0"/>
                  </a:cubicBezTo>
                  <a:cubicBezTo>
                    <a:pt x="1406704" y="-667"/>
                    <a:pt x="1627883" y="11921"/>
                    <a:pt x="1819966" y="0"/>
                  </a:cubicBezTo>
                  <a:cubicBezTo>
                    <a:pt x="2012049" y="-11921"/>
                    <a:pt x="2190284" y="-9512"/>
                    <a:pt x="2367158" y="0"/>
                  </a:cubicBezTo>
                  <a:cubicBezTo>
                    <a:pt x="2636483" y="-11622"/>
                    <a:pt x="2857975" y="265722"/>
                    <a:pt x="2868890" y="501732"/>
                  </a:cubicBezTo>
                  <a:lnTo>
                    <a:pt x="2868890" y="501732"/>
                  </a:lnTo>
                  <a:cubicBezTo>
                    <a:pt x="2849530" y="720591"/>
                    <a:pt x="2685393" y="995107"/>
                    <a:pt x="2367158" y="1003464"/>
                  </a:cubicBezTo>
                  <a:cubicBezTo>
                    <a:pt x="2126761" y="1030850"/>
                    <a:pt x="2077661" y="1022599"/>
                    <a:pt x="1801312" y="1003464"/>
                  </a:cubicBezTo>
                  <a:cubicBezTo>
                    <a:pt x="1524963" y="984329"/>
                    <a:pt x="1390571" y="973211"/>
                    <a:pt x="1142195" y="1003464"/>
                  </a:cubicBezTo>
                  <a:cubicBezTo>
                    <a:pt x="893819" y="1033717"/>
                    <a:pt x="806609" y="1028920"/>
                    <a:pt x="501732" y="1003464"/>
                  </a:cubicBezTo>
                  <a:cubicBezTo>
                    <a:pt x="238326" y="1030577"/>
                    <a:pt x="-15329" y="786915"/>
                    <a:pt x="0" y="501732"/>
                  </a:cubicBezTo>
                  <a:close/>
                </a:path>
                <a:path w="2868890" h="1003464" stroke="0" extrusionOk="0">
                  <a:moveTo>
                    <a:pt x="0" y="501732"/>
                  </a:moveTo>
                  <a:cubicBezTo>
                    <a:pt x="-32368" y="204667"/>
                    <a:pt x="167310" y="21514"/>
                    <a:pt x="501732" y="0"/>
                  </a:cubicBezTo>
                  <a:cubicBezTo>
                    <a:pt x="660707" y="26612"/>
                    <a:pt x="966614" y="-22629"/>
                    <a:pt x="1160849" y="0"/>
                  </a:cubicBezTo>
                  <a:cubicBezTo>
                    <a:pt x="1355084" y="22629"/>
                    <a:pt x="1485853" y="13058"/>
                    <a:pt x="1764004" y="0"/>
                  </a:cubicBezTo>
                  <a:cubicBezTo>
                    <a:pt x="2042156" y="-13058"/>
                    <a:pt x="2079509" y="-1080"/>
                    <a:pt x="2367158" y="0"/>
                  </a:cubicBezTo>
                  <a:cubicBezTo>
                    <a:pt x="2627176" y="-55017"/>
                    <a:pt x="2876633" y="195980"/>
                    <a:pt x="2868890" y="501732"/>
                  </a:cubicBezTo>
                  <a:lnTo>
                    <a:pt x="2868890" y="501732"/>
                  </a:lnTo>
                  <a:cubicBezTo>
                    <a:pt x="2813193" y="742311"/>
                    <a:pt x="2670292" y="961095"/>
                    <a:pt x="2367158" y="1003464"/>
                  </a:cubicBezTo>
                  <a:cubicBezTo>
                    <a:pt x="2209023" y="998299"/>
                    <a:pt x="2026256" y="1022495"/>
                    <a:pt x="1708041" y="1003464"/>
                  </a:cubicBezTo>
                  <a:cubicBezTo>
                    <a:pt x="1389826" y="984433"/>
                    <a:pt x="1300256" y="992639"/>
                    <a:pt x="1123541" y="1003464"/>
                  </a:cubicBezTo>
                  <a:cubicBezTo>
                    <a:pt x="946826" y="1014289"/>
                    <a:pt x="639879" y="986645"/>
                    <a:pt x="501732" y="1003464"/>
                  </a:cubicBezTo>
                  <a:cubicBezTo>
                    <a:pt x="261025" y="1033226"/>
                    <a:pt x="26027" y="817574"/>
                    <a:pt x="0" y="501732"/>
                  </a:cubicBezTo>
                  <a:close/>
                </a:path>
              </a:pathLst>
            </a:custGeom>
            <a:solidFill>
              <a:schemeClr val="bg2">
                <a:lumMod val="25000"/>
              </a:schemeClr>
            </a:solidFill>
            <a:ln w="12700">
              <a:solidFill>
                <a:schemeClr val="tx1"/>
              </a:solidFill>
              <a:miter lim="400000"/>
              <a:extLst>
                <a:ext uri="{C807C97D-BFC1-408E-A445-0C87EB9F89A2}">
                  <ask:lineSketchStyleProps xmlns:ask="http://schemas.microsoft.com/office/drawing/2018/sketchyshapes" sd="1219033472">
                    <a:prstGeom prst="roundRect">
                      <a:avLst>
                        <a:gd name="adj" fmla="val 50000"/>
                      </a:avLst>
                    </a:prstGeom>
                    <ask:type>
                      <ask:lineSketchFreehand/>
                    </ask:type>
                  </ask:lineSketchStyleProps>
                </a:ext>
              </a:extLst>
            </a:ln>
          </p:spPr>
          <p:txBody>
            <a:bodyPr lIns="71437" tIns="71437" rIns="71437" bIns="71437" anchor="ctr"/>
            <a:lstStyle/>
            <a:p>
              <a:pPr>
                <a:defRPr sz="3200">
                  <a:solidFill>
                    <a:srgbClr val="FFFFFF"/>
                  </a:solidFill>
                </a:defRPr>
              </a:pPr>
              <a:endParaRPr dirty="0"/>
            </a:p>
          </p:txBody>
        </p:sp>
        <p:sp>
          <p:nvSpPr>
            <p:cNvPr id="10" name="Textplatzhalter 13">
              <a:extLst>
                <a:ext uri="{FF2B5EF4-FFF2-40B4-BE49-F238E27FC236}">
                  <a16:creationId xmlns:a16="http://schemas.microsoft.com/office/drawing/2014/main" id="{D543331F-AAD0-6D04-479B-9460C7344B33}"/>
                </a:ext>
              </a:extLst>
            </p:cNvPr>
            <p:cNvSpPr txBox="1">
              <a:spLocks/>
            </p:cNvSpPr>
            <p:nvPr/>
          </p:nvSpPr>
          <p:spPr>
            <a:xfrm>
              <a:off x="8482544" y="5118756"/>
              <a:ext cx="2270324" cy="630719"/>
            </a:xfrm>
            <a:prstGeom prst="rect">
              <a:avLst/>
            </a:prstGeom>
          </p:spPr>
          <p:txBody>
            <a:bodyPr anchor="ctr">
              <a:noAutofit/>
            </a:bodyPr>
            <a:lstStyle>
              <a:lvl1pPr marL="0" indent="0" algn="l" defTabSz="914400" rtl="0" eaLnBrk="1" latinLnBrk="0" hangingPunct="1">
                <a:lnSpc>
                  <a:spcPts val="2200"/>
                </a:lnSpc>
                <a:spcBef>
                  <a:spcPts val="0"/>
                </a:spcBef>
                <a:buFont typeface="Arial" panose="020B0604020202020204" pitchFamily="34" charset="0"/>
                <a:buNone/>
                <a:defRPr sz="2000" b="0" i="0" kern="1200">
                  <a:solidFill>
                    <a:schemeClr val="bg2"/>
                  </a:solidFill>
                  <a:latin typeface="Segoe UI" panose="020B0502040204020203" pitchFamily="34" charset="0"/>
                  <a:ea typeface="+mn-ea"/>
                  <a:cs typeface="Segoe UI" panose="020B0502040204020203" pitchFamily="34" charset="0"/>
                </a:defRPr>
              </a:lvl1pPr>
              <a:lvl2pPr marL="457200" indent="0" algn="l" defTabSz="914400" rtl="0" eaLnBrk="1" latinLnBrk="0" hangingPunct="1">
                <a:lnSpc>
                  <a:spcPct val="90000"/>
                </a:lnSpc>
                <a:spcBef>
                  <a:spcPts val="500"/>
                </a:spcBef>
                <a:buFont typeface="Wingdings" panose="05000000000000000000" pitchFamily="2" charset="2"/>
                <a:buNone/>
                <a:defRPr sz="1800" b="0" i="0" kern="1200">
                  <a:solidFill>
                    <a:schemeClr val="bg2"/>
                  </a:solidFill>
                  <a:latin typeface="Segoe UI" panose="020B0502040204020203" pitchFamily="34" charset="0"/>
                  <a:ea typeface="+mn-ea"/>
                  <a:cs typeface="Segoe UI" panose="020B0502040204020203"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600" b="0" i="0" kern="1200">
                  <a:solidFill>
                    <a:schemeClr val="bg2"/>
                  </a:solidFill>
                  <a:latin typeface="Segoe UI" panose="020B0502040204020203" pitchFamily="34" charset="0"/>
                  <a:ea typeface="+mn-ea"/>
                  <a:cs typeface="Segoe UI" panose="020B0502040204020203"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400" b="0" i="0" kern="1200">
                  <a:solidFill>
                    <a:schemeClr val="bg2"/>
                  </a:solidFill>
                  <a:latin typeface="Segoe UI" panose="020B0502040204020203" pitchFamily="34" charset="0"/>
                  <a:ea typeface="+mn-ea"/>
                  <a:cs typeface="Segoe UI" panose="020B0502040204020203" pitchFamily="34" charset="0"/>
                </a:defRPr>
              </a:lvl4pPr>
              <a:lvl5pPr marL="1828800" indent="0" algn="l" defTabSz="914400" rtl="0" eaLnBrk="1" latinLnBrk="0" hangingPunct="1">
                <a:lnSpc>
                  <a:spcPct val="90000"/>
                </a:lnSpc>
                <a:spcBef>
                  <a:spcPts val="500"/>
                </a:spcBef>
                <a:buFont typeface="Courier New" panose="02070309020205020404" pitchFamily="49" charset="0"/>
                <a:buNone/>
                <a:defRPr sz="1400" b="0" i="0" kern="1200">
                  <a:solidFill>
                    <a:schemeClr val="bg2"/>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de-DE" sz="2600" dirty="0"/>
                <a:t>Note 2</a:t>
              </a:r>
            </a:p>
          </p:txBody>
        </p:sp>
        <p:pic>
          <p:nvPicPr>
            <p:cNvPr id="11" name="Grafik 10" descr="Bleistift">
              <a:extLst>
                <a:ext uri="{FF2B5EF4-FFF2-40B4-BE49-F238E27FC236}">
                  <a16:creationId xmlns:a16="http://schemas.microsoft.com/office/drawing/2014/main" id="{B6F0959D-8617-11D5-D7F8-A172A4E4ADF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0784264" y="5059606"/>
              <a:ext cx="619676" cy="619676"/>
            </a:xfrm>
            <a:prstGeom prst="rect">
              <a:avLst/>
            </a:prstGeom>
          </p:spPr>
        </p:pic>
      </p:grpSp>
      <p:sp>
        <p:nvSpPr>
          <p:cNvPr id="17" name="Foliennummernplatzhalter 16">
            <a:extLst>
              <a:ext uri="{FF2B5EF4-FFF2-40B4-BE49-F238E27FC236}">
                <a16:creationId xmlns:a16="http://schemas.microsoft.com/office/drawing/2014/main" id="{399E0656-59BC-1830-9339-A0369001BD21}"/>
              </a:ext>
            </a:extLst>
          </p:cNvPr>
          <p:cNvSpPr>
            <a:spLocks noGrp="1"/>
          </p:cNvSpPr>
          <p:nvPr>
            <p:ph type="sldNum" sz="quarter" idx="14"/>
          </p:nvPr>
        </p:nvSpPr>
        <p:spPr/>
        <p:txBody>
          <a:bodyPr/>
          <a:lstStyle/>
          <a:p>
            <a:fld id="{59C4F3FA-A2F1-9148-970C-1E5A4D250138}" type="slidenum">
              <a:rPr lang="de-DE" smtClean="0"/>
              <a:pPr/>
              <a:t>28</a:t>
            </a:fld>
            <a:endParaRPr lang="de-DE" dirty="0"/>
          </a:p>
        </p:txBody>
      </p:sp>
      <p:sp>
        <p:nvSpPr>
          <p:cNvPr id="12" name="TextBox 72">
            <a:extLst>
              <a:ext uri="{FF2B5EF4-FFF2-40B4-BE49-F238E27FC236}">
                <a16:creationId xmlns:a16="http://schemas.microsoft.com/office/drawing/2014/main" id="{80067EE1-75BA-66DF-DC52-A294DF80B12D}"/>
              </a:ext>
            </a:extLst>
          </p:cNvPr>
          <p:cNvSpPr txBox="1"/>
          <p:nvPr/>
        </p:nvSpPr>
        <p:spPr>
          <a:xfrm>
            <a:off x="8986236" y="6162627"/>
            <a:ext cx="2417704" cy="576000"/>
          </a:xfrm>
          <a:custGeom>
            <a:avLst/>
            <a:gdLst>
              <a:gd name="connsiteX0" fmla="*/ 0 w 2417704"/>
              <a:gd name="connsiteY0" fmla="*/ 0 h 576000"/>
              <a:gd name="connsiteX1" fmla="*/ 652780 w 2417704"/>
              <a:gd name="connsiteY1" fmla="*/ 0 h 576000"/>
              <a:gd name="connsiteX2" fmla="*/ 1233029 w 2417704"/>
              <a:gd name="connsiteY2" fmla="*/ 0 h 576000"/>
              <a:gd name="connsiteX3" fmla="*/ 1813278 w 2417704"/>
              <a:gd name="connsiteY3" fmla="*/ 0 h 576000"/>
              <a:gd name="connsiteX4" fmla="*/ 2417704 w 2417704"/>
              <a:gd name="connsiteY4" fmla="*/ 0 h 576000"/>
              <a:gd name="connsiteX5" fmla="*/ 2417704 w 2417704"/>
              <a:gd name="connsiteY5" fmla="*/ 576000 h 576000"/>
              <a:gd name="connsiteX6" fmla="*/ 1861632 w 2417704"/>
              <a:gd name="connsiteY6" fmla="*/ 576000 h 576000"/>
              <a:gd name="connsiteX7" fmla="*/ 1305560 w 2417704"/>
              <a:gd name="connsiteY7" fmla="*/ 576000 h 576000"/>
              <a:gd name="connsiteX8" fmla="*/ 725311 w 2417704"/>
              <a:gd name="connsiteY8" fmla="*/ 576000 h 576000"/>
              <a:gd name="connsiteX9" fmla="*/ 0 w 2417704"/>
              <a:gd name="connsiteY9" fmla="*/ 576000 h 576000"/>
              <a:gd name="connsiteX10" fmla="*/ 0 w 2417704"/>
              <a:gd name="connsiteY10" fmla="*/ 0 h 57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17704" h="576000" fill="none" extrusionOk="0">
                <a:moveTo>
                  <a:pt x="0" y="0"/>
                </a:moveTo>
                <a:cubicBezTo>
                  <a:pt x="225828" y="-31095"/>
                  <a:pt x="373042" y="32588"/>
                  <a:pt x="652780" y="0"/>
                </a:cubicBezTo>
                <a:cubicBezTo>
                  <a:pt x="932518" y="-32588"/>
                  <a:pt x="1030805" y="-1977"/>
                  <a:pt x="1233029" y="0"/>
                </a:cubicBezTo>
                <a:cubicBezTo>
                  <a:pt x="1435253" y="1977"/>
                  <a:pt x="1583980" y="25162"/>
                  <a:pt x="1813278" y="0"/>
                </a:cubicBezTo>
                <a:cubicBezTo>
                  <a:pt x="2042576" y="-25162"/>
                  <a:pt x="2196687" y="-23316"/>
                  <a:pt x="2417704" y="0"/>
                </a:cubicBezTo>
                <a:cubicBezTo>
                  <a:pt x="2411164" y="284962"/>
                  <a:pt x="2427129" y="449475"/>
                  <a:pt x="2417704" y="576000"/>
                </a:cubicBezTo>
                <a:cubicBezTo>
                  <a:pt x="2265524" y="600113"/>
                  <a:pt x="2104648" y="564986"/>
                  <a:pt x="1861632" y="576000"/>
                </a:cubicBezTo>
                <a:cubicBezTo>
                  <a:pt x="1618616" y="587014"/>
                  <a:pt x="1557535" y="561463"/>
                  <a:pt x="1305560" y="576000"/>
                </a:cubicBezTo>
                <a:cubicBezTo>
                  <a:pt x="1053585" y="590537"/>
                  <a:pt x="863736" y="573668"/>
                  <a:pt x="725311" y="576000"/>
                </a:cubicBezTo>
                <a:cubicBezTo>
                  <a:pt x="586886" y="578332"/>
                  <a:pt x="149960" y="567357"/>
                  <a:pt x="0" y="576000"/>
                </a:cubicBezTo>
                <a:cubicBezTo>
                  <a:pt x="-25104" y="457022"/>
                  <a:pt x="-19593" y="245664"/>
                  <a:pt x="0" y="0"/>
                </a:cubicBezTo>
                <a:close/>
              </a:path>
              <a:path w="2417704" h="576000" stroke="0" extrusionOk="0">
                <a:moveTo>
                  <a:pt x="0" y="0"/>
                </a:moveTo>
                <a:cubicBezTo>
                  <a:pt x="290337" y="17379"/>
                  <a:pt x="464314" y="-29317"/>
                  <a:pt x="604426" y="0"/>
                </a:cubicBezTo>
                <a:cubicBezTo>
                  <a:pt x="744538" y="29317"/>
                  <a:pt x="951911" y="4019"/>
                  <a:pt x="1184675" y="0"/>
                </a:cubicBezTo>
                <a:cubicBezTo>
                  <a:pt x="1417439" y="-4019"/>
                  <a:pt x="1605260" y="-9548"/>
                  <a:pt x="1813278" y="0"/>
                </a:cubicBezTo>
                <a:cubicBezTo>
                  <a:pt x="2021296" y="9548"/>
                  <a:pt x="2198661" y="27648"/>
                  <a:pt x="2417704" y="0"/>
                </a:cubicBezTo>
                <a:cubicBezTo>
                  <a:pt x="2423500" y="128928"/>
                  <a:pt x="2392799" y="288687"/>
                  <a:pt x="2417704" y="576000"/>
                </a:cubicBezTo>
                <a:cubicBezTo>
                  <a:pt x="2217667" y="571931"/>
                  <a:pt x="2017744" y="592644"/>
                  <a:pt x="1885809" y="576000"/>
                </a:cubicBezTo>
                <a:cubicBezTo>
                  <a:pt x="1753875" y="559356"/>
                  <a:pt x="1533804" y="599182"/>
                  <a:pt x="1353914" y="576000"/>
                </a:cubicBezTo>
                <a:cubicBezTo>
                  <a:pt x="1174025" y="552818"/>
                  <a:pt x="1057743" y="582382"/>
                  <a:pt x="797842" y="576000"/>
                </a:cubicBezTo>
                <a:cubicBezTo>
                  <a:pt x="537941" y="569618"/>
                  <a:pt x="313677" y="548925"/>
                  <a:pt x="0" y="576000"/>
                </a:cubicBezTo>
                <a:cubicBezTo>
                  <a:pt x="23227" y="444508"/>
                  <a:pt x="23001" y="148703"/>
                  <a:pt x="0" y="0"/>
                </a:cubicBezTo>
                <a:close/>
              </a:path>
            </a:pathLst>
          </a:custGeom>
          <a:solidFill>
            <a:schemeClr val="accent5">
              <a:lumMod val="20000"/>
              <a:lumOff val="80000"/>
            </a:schemeClr>
          </a:solidFill>
          <a:ln w="9525">
            <a:solidFill>
              <a:schemeClr val="tx1"/>
            </a:solidFill>
            <a:extLst>
              <a:ext uri="{C807C97D-BFC1-408E-A445-0C87EB9F89A2}">
                <ask:lineSketchStyleProps xmlns:ask="http://schemas.microsoft.com/office/drawing/2018/sketchyshapes" sd="1617499634">
                  <a:prstGeom prst="rect">
                    <a:avLst/>
                  </a:prstGeom>
                  <ask:type>
                    <ask:lineSketchFreehand/>
                  </ask:type>
                </ask:lineSketchStyleProps>
              </a:ext>
            </a:extLst>
          </a:ln>
        </p:spPr>
        <p:txBody>
          <a:bodyPr wrap="square" lIns="91440" rIns="9144" rtlCol="0" anchor="ctr" anchorCtr="0">
            <a:noAutofit/>
          </a:bodyPr>
          <a:lstStyle/>
          <a:p>
            <a:pPr algn="ctr">
              <a:spcBef>
                <a:spcPts val="1200"/>
              </a:spcBef>
            </a:pPr>
            <a:r>
              <a:rPr lang="de-AT" sz="1400" baseline="30000" noProof="0" dirty="0">
                <a:latin typeface="Montserrat SemiBold" panose="00000700000000000000" pitchFamily="50" charset="0"/>
                <a:cs typeface="Adobe Arabic" panose="02040503050201020203" pitchFamily="18" charset="-78"/>
              </a:rPr>
              <a:t>METAZIEL  4</a:t>
            </a:r>
          </a:p>
          <a:p>
            <a:pPr algn="ctr">
              <a:spcBef>
                <a:spcPts val="600"/>
              </a:spcBef>
              <a:spcAft>
                <a:spcPts val="600"/>
              </a:spcAft>
            </a:pPr>
            <a:r>
              <a:rPr lang="de-AT" sz="1400" baseline="30000" noProof="0" dirty="0">
                <a:latin typeface="Montserrat SemiBold" panose="00000700000000000000" pitchFamily="50" charset="0"/>
                <a:cs typeface="Adobe Arabic" panose="02040503050201020203" pitchFamily="18" charset="-78"/>
              </a:rPr>
              <a:t>Nachhaltige &amp; zirkuläre Produktion</a:t>
            </a:r>
            <a:endParaRPr lang="de-AT" sz="1400" i="0" u="none" strike="noStrike" baseline="30000" noProof="0" dirty="0">
              <a:latin typeface="Montserrat SemiBold" panose="00000700000000000000" pitchFamily="50" charset="0"/>
              <a:cs typeface="Adobe Arabic" panose="02040503050201020203" pitchFamily="18" charset="-78"/>
            </a:endParaRPr>
          </a:p>
        </p:txBody>
      </p:sp>
    </p:spTree>
    <p:extLst>
      <p:ext uri="{BB962C8B-B14F-4D97-AF65-F5344CB8AC3E}">
        <p14:creationId xmlns:p14="http://schemas.microsoft.com/office/powerpoint/2010/main" val="14500385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C0498C-1BBE-63A5-4DF4-94C708C2543B}"/>
            </a:ext>
          </a:extLst>
        </p:cNvPr>
        <p:cNvGrpSpPr/>
        <p:nvPr/>
      </p:nvGrpSpPr>
      <p:grpSpPr>
        <a:xfrm>
          <a:off x="0" y="0"/>
          <a:ext cx="0" cy="0"/>
          <a:chOff x="0" y="0"/>
          <a:chExt cx="0" cy="0"/>
        </a:xfrm>
      </p:grpSpPr>
      <p:sp>
        <p:nvSpPr>
          <p:cNvPr id="3" name="Titel 2">
            <a:extLst>
              <a:ext uri="{FF2B5EF4-FFF2-40B4-BE49-F238E27FC236}">
                <a16:creationId xmlns:a16="http://schemas.microsoft.com/office/drawing/2014/main" id="{31ADF79D-FD7D-8DC3-A553-B1B2B1DA0D81}"/>
              </a:ext>
            </a:extLst>
          </p:cNvPr>
          <p:cNvSpPr>
            <a:spLocks noGrp="1"/>
          </p:cNvSpPr>
          <p:nvPr>
            <p:ph type="title"/>
          </p:nvPr>
        </p:nvSpPr>
        <p:spPr/>
        <p:txBody>
          <a:bodyPr>
            <a:normAutofit/>
          </a:bodyPr>
          <a:lstStyle/>
          <a:p>
            <a:r>
              <a:rPr lang="de-DE" dirty="0"/>
              <a:t>METAZIEL 5</a:t>
            </a:r>
            <a:br>
              <a:rPr lang="de-DE" dirty="0"/>
            </a:br>
            <a:r>
              <a:rPr lang="de-DE" dirty="0"/>
              <a:t>RESILIENZ</a:t>
            </a:r>
            <a:endParaRPr lang="de-AT" b="0" dirty="0"/>
          </a:p>
        </p:txBody>
      </p:sp>
      <p:pic>
        <p:nvPicPr>
          <p:cNvPr id="9" name="Grafik 8">
            <a:extLst>
              <a:ext uri="{FF2B5EF4-FFF2-40B4-BE49-F238E27FC236}">
                <a16:creationId xmlns:a16="http://schemas.microsoft.com/office/drawing/2014/main" id="{AE54D6D4-6EC1-F9F4-70C3-C524BCC0994E}"/>
              </a:ext>
            </a:extLst>
          </p:cNvPr>
          <p:cNvPicPr>
            <a:picLocks noChangeAspect="1"/>
          </p:cNvPicPr>
          <p:nvPr/>
        </p:nvPicPr>
        <p:blipFill>
          <a:blip r:embed="rId2"/>
          <a:stretch>
            <a:fillRect/>
          </a:stretch>
        </p:blipFill>
        <p:spPr>
          <a:xfrm>
            <a:off x="512308" y="423195"/>
            <a:ext cx="2832100" cy="787400"/>
          </a:xfrm>
          <a:prstGeom prst="rect">
            <a:avLst/>
          </a:prstGeom>
        </p:spPr>
      </p:pic>
      <p:sp>
        <p:nvSpPr>
          <p:cNvPr id="5" name="Foliennummernplatzhalter 4">
            <a:extLst>
              <a:ext uri="{FF2B5EF4-FFF2-40B4-BE49-F238E27FC236}">
                <a16:creationId xmlns:a16="http://schemas.microsoft.com/office/drawing/2014/main" id="{E9678444-53CE-BC29-6DB4-F30CC1BBC1D0}"/>
              </a:ext>
            </a:extLst>
          </p:cNvPr>
          <p:cNvSpPr>
            <a:spLocks noGrp="1"/>
          </p:cNvSpPr>
          <p:nvPr>
            <p:ph type="sldNum" sz="quarter" idx="4"/>
          </p:nvPr>
        </p:nvSpPr>
        <p:spPr/>
        <p:txBody>
          <a:bodyPr/>
          <a:lstStyle/>
          <a:p>
            <a:fld id="{59C4F3FA-A2F1-9148-970C-1E5A4D250138}" type="slidenum">
              <a:rPr lang="de-DE" smtClean="0"/>
              <a:pPr/>
              <a:t>29</a:t>
            </a:fld>
            <a:endParaRPr lang="de-DE" dirty="0"/>
          </a:p>
        </p:txBody>
      </p:sp>
      <p:sp>
        <p:nvSpPr>
          <p:cNvPr id="4" name="Textfeld 3">
            <a:extLst>
              <a:ext uri="{FF2B5EF4-FFF2-40B4-BE49-F238E27FC236}">
                <a16:creationId xmlns:a16="http://schemas.microsoft.com/office/drawing/2014/main" id="{ED2EC287-84E7-8085-4F9A-B55323E00AEA}"/>
              </a:ext>
            </a:extLst>
          </p:cNvPr>
          <p:cNvSpPr txBox="1"/>
          <p:nvPr/>
        </p:nvSpPr>
        <p:spPr>
          <a:xfrm>
            <a:off x="525008" y="4245428"/>
            <a:ext cx="5446584" cy="1200329"/>
          </a:xfrm>
          <a:prstGeom prst="rect">
            <a:avLst/>
          </a:prstGeom>
          <a:noFill/>
        </p:spPr>
        <p:txBody>
          <a:bodyPr wrap="square" rtlCol="0">
            <a:spAutoFit/>
          </a:bodyPr>
          <a:lstStyle/>
          <a:p>
            <a:r>
              <a:rPr lang="de-AT" b="1" dirty="0"/>
              <a:t>Österreichs Industriebetriebe als handlungsfähige &amp; resiliente Akteure mit Beiträgen zur nationalen &amp; europäischen Souveränität</a:t>
            </a:r>
            <a:endParaRPr lang="de-AT" dirty="0"/>
          </a:p>
        </p:txBody>
      </p:sp>
      <p:pic>
        <p:nvPicPr>
          <p:cNvPr id="2" name="Grafik 1">
            <a:extLst>
              <a:ext uri="{FF2B5EF4-FFF2-40B4-BE49-F238E27FC236}">
                <a16:creationId xmlns:a16="http://schemas.microsoft.com/office/drawing/2014/main" id="{64C0FE00-586F-8F09-752F-C94B60C0872A}"/>
              </a:ext>
            </a:extLst>
          </p:cNvPr>
          <p:cNvPicPr>
            <a:picLocks noChangeAspect="1"/>
          </p:cNvPicPr>
          <p:nvPr/>
        </p:nvPicPr>
        <p:blipFill>
          <a:blip r:embed="rId3"/>
          <a:stretch>
            <a:fillRect/>
          </a:stretch>
        </p:blipFill>
        <p:spPr>
          <a:xfrm>
            <a:off x="5940000" y="882000"/>
            <a:ext cx="6120000" cy="4170955"/>
          </a:xfrm>
          <a:prstGeom prst="rect">
            <a:avLst/>
          </a:prstGeom>
          <a:solidFill>
            <a:schemeClr val="bg1"/>
          </a:solidFill>
        </p:spPr>
      </p:pic>
    </p:spTree>
    <p:extLst>
      <p:ext uri="{BB962C8B-B14F-4D97-AF65-F5344CB8AC3E}">
        <p14:creationId xmlns:p14="http://schemas.microsoft.com/office/powerpoint/2010/main" val="2157693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A4D2C7A5-4159-4083-A94D-2FFEE2F40DB2}"/>
              </a:ext>
            </a:extLst>
          </p:cNvPr>
          <p:cNvSpPr>
            <a:spLocks noGrp="1"/>
          </p:cNvSpPr>
          <p:nvPr>
            <p:ph type="title"/>
          </p:nvPr>
        </p:nvSpPr>
        <p:spPr/>
        <p:txBody>
          <a:bodyPr>
            <a:normAutofit/>
          </a:bodyPr>
          <a:lstStyle/>
          <a:p>
            <a:r>
              <a:rPr lang="de-DE" b="0" dirty="0"/>
              <a:t>W</a:t>
            </a:r>
            <a:r>
              <a:rPr lang="de-AT" b="0" dirty="0"/>
              <a:t>ETTBEWERBSFÄHIGKEIT DES STANDORTS</a:t>
            </a:r>
          </a:p>
        </p:txBody>
      </p:sp>
      <p:sp>
        <p:nvSpPr>
          <p:cNvPr id="8" name="Textplatzhalter 7">
            <a:extLst>
              <a:ext uri="{FF2B5EF4-FFF2-40B4-BE49-F238E27FC236}">
                <a16:creationId xmlns:a16="http://schemas.microsoft.com/office/drawing/2014/main" id="{558A60FB-6D49-D0E3-9D91-C5F90D6C20C9}"/>
              </a:ext>
            </a:extLst>
          </p:cNvPr>
          <p:cNvSpPr>
            <a:spLocks noGrp="1"/>
          </p:cNvSpPr>
          <p:nvPr>
            <p:ph type="body" idx="1"/>
          </p:nvPr>
        </p:nvSpPr>
        <p:spPr>
          <a:xfrm>
            <a:off x="525007" y="4003041"/>
            <a:ext cx="11344607" cy="1557949"/>
          </a:xfrm>
        </p:spPr>
        <p:txBody>
          <a:bodyPr>
            <a:normAutofit/>
          </a:bodyPr>
          <a:lstStyle/>
          <a:p>
            <a:r>
              <a:rPr lang="de-DE" dirty="0">
                <a:solidFill>
                  <a:schemeClr val="tx1"/>
                </a:solidFill>
              </a:rPr>
              <a:t>Allgemeine Betrachtung der Wettbewerbsfähigkeit</a:t>
            </a:r>
          </a:p>
        </p:txBody>
      </p:sp>
      <p:pic>
        <p:nvPicPr>
          <p:cNvPr id="9" name="Grafik 8">
            <a:extLst>
              <a:ext uri="{FF2B5EF4-FFF2-40B4-BE49-F238E27FC236}">
                <a16:creationId xmlns:a16="http://schemas.microsoft.com/office/drawing/2014/main" id="{144197C5-3BC2-1FDE-887F-433E29C79E8F}"/>
              </a:ext>
            </a:extLst>
          </p:cNvPr>
          <p:cNvPicPr>
            <a:picLocks noChangeAspect="1"/>
          </p:cNvPicPr>
          <p:nvPr/>
        </p:nvPicPr>
        <p:blipFill>
          <a:blip r:embed="rId2"/>
          <a:stretch>
            <a:fillRect/>
          </a:stretch>
        </p:blipFill>
        <p:spPr>
          <a:xfrm>
            <a:off x="512308" y="423195"/>
            <a:ext cx="2832100" cy="787400"/>
          </a:xfrm>
          <a:prstGeom prst="rect">
            <a:avLst/>
          </a:prstGeom>
        </p:spPr>
      </p:pic>
      <p:sp>
        <p:nvSpPr>
          <p:cNvPr id="2" name="Foliennummernplatzhalter 1">
            <a:extLst>
              <a:ext uri="{FF2B5EF4-FFF2-40B4-BE49-F238E27FC236}">
                <a16:creationId xmlns:a16="http://schemas.microsoft.com/office/drawing/2014/main" id="{C9578CAC-9826-6615-397B-F531B73019A4}"/>
              </a:ext>
            </a:extLst>
          </p:cNvPr>
          <p:cNvSpPr>
            <a:spLocks noGrp="1"/>
          </p:cNvSpPr>
          <p:nvPr>
            <p:ph type="sldNum" sz="quarter" idx="4"/>
          </p:nvPr>
        </p:nvSpPr>
        <p:spPr/>
        <p:txBody>
          <a:bodyPr/>
          <a:lstStyle/>
          <a:p>
            <a:fld id="{59C4F3FA-A2F1-9148-970C-1E5A4D250138}" type="slidenum">
              <a:rPr lang="de-DE" smtClean="0"/>
              <a:pPr/>
              <a:t>3</a:t>
            </a:fld>
            <a:endParaRPr lang="de-DE" dirty="0"/>
          </a:p>
        </p:txBody>
      </p:sp>
    </p:spTree>
    <p:extLst>
      <p:ext uri="{BB962C8B-B14F-4D97-AF65-F5344CB8AC3E}">
        <p14:creationId xmlns:p14="http://schemas.microsoft.com/office/powerpoint/2010/main" val="15806839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B157B3-51E5-50D6-CD4A-84E16D3EC43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E85C098-718A-8A05-5046-03BF54BF0B55}"/>
              </a:ext>
            </a:extLst>
          </p:cNvPr>
          <p:cNvSpPr>
            <a:spLocks noGrp="1"/>
          </p:cNvSpPr>
          <p:nvPr>
            <p:ph type="title"/>
          </p:nvPr>
        </p:nvSpPr>
        <p:spPr>
          <a:xfrm>
            <a:off x="839788" y="506092"/>
            <a:ext cx="11075404" cy="1041644"/>
          </a:xfrm>
        </p:spPr>
        <p:txBody>
          <a:bodyPr anchor="t">
            <a:normAutofit/>
          </a:bodyPr>
          <a:lstStyle/>
          <a:p>
            <a:r>
              <a:rPr lang="de-AT" b="0" dirty="0"/>
              <a:t>5.1 RAHMENBEDINGUNGEN RESILIENZ</a:t>
            </a:r>
          </a:p>
        </p:txBody>
      </p:sp>
      <p:sp>
        <p:nvSpPr>
          <p:cNvPr id="3" name="Inhaltsplatzhalter 2">
            <a:extLst>
              <a:ext uri="{FF2B5EF4-FFF2-40B4-BE49-F238E27FC236}">
                <a16:creationId xmlns:a16="http://schemas.microsoft.com/office/drawing/2014/main" id="{22E205F7-8B48-78F2-F1D3-AAC3ACE13CBA}"/>
              </a:ext>
            </a:extLst>
          </p:cNvPr>
          <p:cNvSpPr>
            <a:spLocks noGrp="1"/>
          </p:cNvSpPr>
          <p:nvPr>
            <p:ph sz="quarter" idx="4"/>
          </p:nvPr>
        </p:nvSpPr>
        <p:spPr>
          <a:xfrm>
            <a:off x="5938885" y="1150378"/>
            <a:ext cx="6045723" cy="3983550"/>
          </a:xfrm>
        </p:spPr>
        <p:txBody>
          <a:bodyPr wrap="square">
            <a:noAutofit/>
          </a:bodyPr>
          <a:lstStyle/>
          <a:p>
            <a:pPr marL="216000">
              <a:lnSpc>
                <a:spcPct val="110000"/>
              </a:lnSpc>
              <a:spcBef>
                <a:spcPts val="600"/>
              </a:spcBef>
              <a:buFont typeface="Symbol" panose="05050102010706020507" pitchFamily="18" charset="2"/>
              <a:buChar char="-"/>
            </a:pPr>
            <a:r>
              <a:rPr lang="de-AT" sz="1400" dirty="0"/>
              <a:t>Mittlere Position bei Diversifizierung der Wertschöpfung mit Rang 17 unter 27 </a:t>
            </a:r>
            <a:r>
              <a:rPr lang="de-AT" sz="1400" b="1" dirty="0">
                <a:solidFill>
                  <a:schemeClr val="bg2">
                    <a:lumMod val="25000"/>
                  </a:schemeClr>
                </a:solidFill>
                <a:hlinkClick r:id="rId2"/>
              </a:rPr>
              <a:t>(LINK)</a:t>
            </a:r>
            <a:r>
              <a:rPr lang="de-AT" sz="1400" dirty="0"/>
              <a:t>, zudem geringe Export-Diversifizierung </a:t>
            </a:r>
            <a:r>
              <a:rPr lang="de-AT" sz="1400" b="1" dirty="0">
                <a:solidFill>
                  <a:schemeClr val="bg2">
                    <a:lumMod val="25000"/>
                  </a:schemeClr>
                </a:solidFill>
                <a:hlinkClick r:id="rId3"/>
              </a:rPr>
              <a:t>(LINK)</a:t>
            </a:r>
            <a:r>
              <a:rPr lang="de-AT" sz="1400" dirty="0"/>
              <a:t>. </a:t>
            </a:r>
          </a:p>
          <a:p>
            <a:pPr marL="216000">
              <a:lnSpc>
                <a:spcPct val="110000"/>
              </a:lnSpc>
              <a:spcBef>
                <a:spcPts val="600"/>
              </a:spcBef>
              <a:buFont typeface="Symbol" panose="05050102010706020507" pitchFamily="18" charset="2"/>
              <a:buChar char="-"/>
            </a:pPr>
            <a:r>
              <a:rPr lang="de-AT" sz="1400" dirty="0"/>
              <a:t>Mittlere Position bei Energieimportabhängigkeit </a:t>
            </a:r>
            <a:r>
              <a:rPr lang="de-AT" sz="1400" b="1" dirty="0">
                <a:solidFill>
                  <a:schemeClr val="bg2">
                    <a:lumMod val="25000"/>
                  </a:schemeClr>
                </a:solidFill>
                <a:hlinkClick r:id="rId4"/>
              </a:rPr>
              <a:t>(LINK)</a:t>
            </a:r>
            <a:r>
              <a:rPr lang="de-AT" sz="1400" dirty="0"/>
              <a:t>, große Abhängigkeit bei Erdgas mit Rang 19 unter 22 </a:t>
            </a:r>
            <a:r>
              <a:rPr lang="de-AT" sz="1400" b="1" dirty="0">
                <a:solidFill>
                  <a:schemeClr val="bg2">
                    <a:lumMod val="25000"/>
                  </a:schemeClr>
                </a:solidFill>
                <a:hlinkClick r:id="rId5"/>
              </a:rPr>
              <a:t>(LINK)</a:t>
            </a:r>
            <a:r>
              <a:rPr lang="de-AT" sz="1400" dirty="0"/>
              <a:t>.</a:t>
            </a:r>
          </a:p>
          <a:p>
            <a:pPr marL="216000">
              <a:lnSpc>
                <a:spcPct val="110000"/>
              </a:lnSpc>
              <a:spcBef>
                <a:spcPts val="600"/>
              </a:spcBef>
              <a:buFont typeface="Symbol" panose="05050102010706020507" pitchFamily="18" charset="2"/>
              <a:buChar char="-"/>
            </a:pPr>
            <a:r>
              <a:rPr lang="de-DE" sz="1400" dirty="0"/>
              <a:t>Niedrige Rate von Schließungen im EU-Vergleich im Kontext schwacher Unternehmensdynamik (Rang 5 unter 25)</a:t>
            </a:r>
            <a:r>
              <a:rPr lang="de-AT" sz="1400" dirty="0"/>
              <a:t> </a:t>
            </a:r>
            <a:r>
              <a:rPr lang="de-AT" sz="1400" b="1" dirty="0">
                <a:solidFill>
                  <a:schemeClr val="bg2">
                    <a:lumMod val="25000"/>
                  </a:schemeClr>
                </a:solidFill>
                <a:hlinkClick r:id="rId6"/>
              </a:rPr>
              <a:t>(LINK)</a:t>
            </a:r>
            <a:r>
              <a:rPr lang="de-DE" sz="1400" dirty="0"/>
              <a:t>, 2024 mit schlechter Dynamik bei Insolvenzen sowohl gegenüber 2019 als auch 2021</a:t>
            </a:r>
            <a:r>
              <a:rPr lang="de-AT" sz="1400" dirty="0"/>
              <a:t> </a:t>
            </a:r>
            <a:r>
              <a:rPr lang="de-AT" sz="1400" b="1" dirty="0">
                <a:solidFill>
                  <a:schemeClr val="bg2">
                    <a:lumMod val="25000"/>
                  </a:schemeClr>
                </a:solidFill>
                <a:hlinkClick r:id="rId7"/>
              </a:rPr>
              <a:t>(LINK)</a:t>
            </a:r>
            <a:r>
              <a:rPr lang="de-DE" sz="1400" dirty="0"/>
              <a:t>.</a:t>
            </a:r>
          </a:p>
          <a:p>
            <a:pPr marL="216000">
              <a:lnSpc>
                <a:spcPct val="110000"/>
              </a:lnSpc>
              <a:spcBef>
                <a:spcPts val="600"/>
              </a:spcBef>
              <a:buFont typeface="Symbol" panose="05050102010706020507" pitchFamily="18" charset="2"/>
              <a:buChar char="-"/>
            </a:pPr>
            <a:r>
              <a:rPr lang="de-AT" sz="1400" dirty="0"/>
              <a:t>Mittlere bis schlechtere Position bei öffentlicher Verschuldung (17 unter 24) </a:t>
            </a:r>
            <a:r>
              <a:rPr lang="de-AT" sz="1400" b="1" dirty="0">
                <a:solidFill>
                  <a:schemeClr val="bg2">
                    <a:lumMod val="25000"/>
                  </a:schemeClr>
                </a:solidFill>
                <a:hlinkClick r:id="rId8"/>
              </a:rPr>
              <a:t>(LINK)</a:t>
            </a:r>
            <a:r>
              <a:rPr lang="de-AT" sz="1400" b="1" dirty="0">
                <a:solidFill>
                  <a:schemeClr val="bg2">
                    <a:lumMod val="25000"/>
                  </a:schemeClr>
                </a:solidFill>
              </a:rPr>
              <a:t> </a:t>
            </a:r>
            <a:r>
              <a:rPr lang="de-AT" sz="1400" dirty="0"/>
              <a:t>und Budgetstabilität (11 unter 24) </a:t>
            </a:r>
            <a:r>
              <a:rPr lang="de-AT" sz="1400" b="1" dirty="0">
                <a:solidFill>
                  <a:schemeClr val="bg2">
                    <a:lumMod val="25000"/>
                  </a:schemeClr>
                </a:solidFill>
                <a:hlinkClick r:id="rId9"/>
              </a:rPr>
              <a:t>(LINK)</a:t>
            </a:r>
            <a:r>
              <a:rPr lang="de-AT" sz="1400" b="1" dirty="0">
                <a:solidFill>
                  <a:schemeClr val="bg2">
                    <a:lumMod val="25000"/>
                  </a:schemeClr>
                </a:solidFill>
              </a:rPr>
              <a:t>, </a:t>
            </a:r>
            <a:r>
              <a:rPr lang="de-AT" sz="1400" dirty="0"/>
              <a:t>mittlere Position bei makroökonomischer Stabilität 1995 bis 2005, bei niedrigem Wachstum und mittlerer Varianz </a:t>
            </a:r>
            <a:r>
              <a:rPr lang="de-AT" sz="1400" b="1" dirty="0">
                <a:solidFill>
                  <a:schemeClr val="bg2">
                    <a:lumMod val="25000"/>
                  </a:schemeClr>
                </a:solidFill>
                <a:hlinkClick r:id="rId10"/>
              </a:rPr>
              <a:t>(LINK)</a:t>
            </a:r>
            <a:r>
              <a:rPr lang="de-AT" sz="1400" dirty="0"/>
              <a:t>.</a:t>
            </a:r>
          </a:p>
          <a:p>
            <a:pPr marL="216000">
              <a:lnSpc>
                <a:spcPct val="110000"/>
              </a:lnSpc>
              <a:spcBef>
                <a:spcPts val="600"/>
              </a:spcBef>
              <a:buFont typeface="Symbol" panose="05050102010706020507" pitchFamily="18" charset="2"/>
              <a:buChar char="-"/>
            </a:pPr>
            <a:r>
              <a:rPr lang="de-AT" sz="1400" dirty="0"/>
              <a:t>Sozialausgaben mit Rang 8 unter 33 mit positivem Potenzial für Resilienz </a:t>
            </a:r>
            <a:r>
              <a:rPr lang="de-AT" sz="1400" b="1" dirty="0">
                <a:solidFill>
                  <a:schemeClr val="bg2">
                    <a:lumMod val="25000"/>
                  </a:schemeClr>
                </a:solidFill>
                <a:hlinkClick r:id="rId11"/>
              </a:rPr>
              <a:t>(LINK)</a:t>
            </a:r>
            <a:r>
              <a:rPr lang="de-AT" sz="1400" dirty="0"/>
              <a:t>, jedoch kritisch im Hinblick auf Effizienz.</a:t>
            </a:r>
          </a:p>
        </p:txBody>
      </p:sp>
      <p:sp>
        <p:nvSpPr>
          <p:cNvPr id="8" name="Textplatzhalter 7">
            <a:extLst>
              <a:ext uri="{FF2B5EF4-FFF2-40B4-BE49-F238E27FC236}">
                <a16:creationId xmlns:a16="http://schemas.microsoft.com/office/drawing/2014/main" id="{1C5A4B1D-E1E8-B4E3-FC20-D9C2DDFB7C95}"/>
              </a:ext>
            </a:extLst>
          </p:cNvPr>
          <p:cNvSpPr>
            <a:spLocks noGrp="1"/>
          </p:cNvSpPr>
          <p:nvPr>
            <p:ph type="body" sz="quarter" idx="13"/>
          </p:nvPr>
        </p:nvSpPr>
        <p:spPr/>
        <p:txBody>
          <a:bodyPr/>
          <a:lstStyle/>
          <a:p>
            <a:pPr>
              <a:lnSpc>
                <a:spcPct val="100000"/>
              </a:lnSpc>
            </a:pPr>
            <a:r>
              <a:rPr lang="de-AT" dirty="0">
                <a:solidFill>
                  <a:schemeClr val="bg1"/>
                </a:solidFill>
              </a:rPr>
              <a:t>Mittlere Position, aber Abhängigkeiten bei Energieimport und Exportmärkten!</a:t>
            </a:r>
          </a:p>
        </p:txBody>
      </p:sp>
      <p:grpSp>
        <p:nvGrpSpPr>
          <p:cNvPr id="4" name="Gruppieren 3">
            <a:extLst>
              <a:ext uri="{FF2B5EF4-FFF2-40B4-BE49-F238E27FC236}">
                <a16:creationId xmlns:a16="http://schemas.microsoft.com/office/drawing/2014/main" id="{60248046-81A1-EEC3-6B1A-3B69A4C2BB85}"/>
              </a:ext>
            </a:extLst>
          </p:cNvPr>
          <p:cNvGrpSpPr/>
          <p:nvPr/>
        </p:nvGrpSpPr>
        <p:grpSpPr>
          <a:xfrm>
            <a:off x="8482544" y="4875164"/>
            <a:ext cx="3502065" cy="1003464"/>
            <a:chOff x="8482544" y="4875164"/>
            <a:chExt cx="3502065" cy="1003464"/>
          </a:xfrm>
        </p:grpSpPr>
        <p:sp>
          <p:nvSpPr>
            <p:cNvPr id="9" name="Shape 820">
              <a:extLst>
                <a:ext uri="{FF2B5EF4-FFF2-40B4-BE49-F238E27FC236}">
                  <a16:creationId xmlns:a16="http://schemas.microsoft.com/office/drawing/2014/main" id="{A3B4262F-3302-7A84-DD53-5704E642BBBF}"/>
                </a:ext>
              </a:extLst>
            </p:cNvPr>
            <p:cNvSpPr>
              <a:spLocks noChangeAspect="1"/>
            </p:cNvSpPr>
            <p:nvPr/>
          </p:nvSpPr>
          <p:spPr>
            <a:xfrm>
              <a:off x="9115719" y="4875164"/>
              <a:ext cx="2868890" cy="1003464"/>
            </a:xfrm>
            <a:custGeom>
              <a:avLst/>
              <a:gdLst>
                <a:gd name="connsiteX0" fmla="*/ 0 w 2868890"/>
                <a:gd name="connsiteY0" fmla="*/ 501732 h 1003464"/>
                <a:gd name="connsiteX1" fmla="*/ 501732 w 2868890"/>
                <a:gd name="connsiteY1" fmla="*/ 0 h 1003464"/>
                <a:gd name="connsiteX2" fmla="*/ 1160849 w 2868890"/>
                <a:gd name="connsiteY2" fmla="*/ 0 h 1003464"/>
                <a:gd name="connsiteX3" fmla="*/ 1819966 w 2868890"/>
                <a:gd name="connsiteY3" fmla="*/ 0 h 1003464"/>
                <a:gd name="connsiteX4" fmla="*/ 2367158 w 2868890"/>
                <a:gd name="connsiteY4" fmla="*/ 0 h 1003464"/>
                <a:gd name="connsiteX5" fmla="*/ 2868890 w 2868890"/>
                <a:gd name="connsiteY5" fmla="*/ 501732 h 1003464"/>
                <a:gd name="connsiteX6" fmla="*/ 2868890 w 2868890"/>
                <a:gd name="connsiteY6" fmla="*/ 501732 h 1003464"/>
                <a:gd name="connsiteX7" fmla="*/ 2367158 w 2868890"/>
                <a:gd name="connsiteY7" fmla="*/ 1003464 h 1003464"/>
                <a:gd name="connsiteX8" fmla="*/ 1801312 w 2868890"/>
                <a:gd name="connsiteY8" fmla="*/ 1003464 h 1003464"/>
                <a:gd name="connsiteX9" fmla="*/ 1142195 w 2868890"/>
                <a:gd name="connsiteY9" fmla="*/ 1003464 h 1003464"/>
                <a:gd name="connsiteX10" fmla="*/ 501732 w 2868890"/>
                <a:gd name="connsiteY10" fmla="*/ 1003464 h 1003464"/>
                <a:gd name="connsiteX11" fmla="*/ 0 w 2868890"/>
                <a:gd name="connsiteY11" fmla="*/ 501732 h 1003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868890" h="1003464" fill="none" extrusionOk="0">
                  <a:moveTo>
                    <a:pt x="0" y="501732"/>
                  </a:moveTo>
                  <a:cubicBezTo>
                    <a:pt x="6215" y="288997"/>
                    <a:pt x="231812" y="11058"/>
                    <a:pt x="501732" y="0"/>
                  </a:cubicBezTo>
                  <a:cubicBezTo>
                    <a:pt x="650431" y="-28878"/>
                    <a:pt x="914994" y="667"/>
                    <a:pt x="1160849" y="0"/>
                  </a:cubicBezTo>
                  <a:cubicBezTo>
                    <a:pt x="1406704" y="-667"/>
                    <a:pt x="1627883" y="11921"/>
                    <a:pt x="1819966" y="0"/>
                  </a:cubicBezTo>
                  <a:cubicBezTo>
                    <a:pt x="2012049" y="-11921"/>
                    <a:pt x="2190284" y="-9512"/>
                    <a:pt x="2367158" y="0"/>
                  </a:cubicBezTo>
                  <a:cubicBezTo>
                    <a:pt x="2636483" y="-11622"/>
                    <a:pt x="2857975" y="265722"/>
                    <a:pt x="2868890" y="501732"/>
                  </a:cubicBezTo>
                  <a:lnTo>
                    <a:pt x="2868890" y="501732"/>
                  </a:lnTo>
                  <a:cubicBezTo>
                    <a:pt x="2849530" y="720591"/>
                    <a:pt x="2685393" y="995107"/>
                    <a:pt x="2367158" y="1003464"/>
                  </a:cubicBezTo>
                  <a:cubicBezTo>
                    <a:pt x="2126761" y="1030850"/>
                    <a:pt x="2077661" y="1022599"/>
                    <a:pt x="1801312" y="1003464"/>
                  </a:cubicBezTo>
                  <a:cubicBezTo>
                    <a:pt x="1524963" y="984329"/>
                    <a:pt x="1390571" y="973211"/>
                    <a:pt x="1142195" y="1003464"/>
                  </a:cubicBezTo>
                  <a:cubicBezTo>
                    <a:pt x="893819" y="1033717"/>
                    <a:pt x="806609" y="1028920"/>
                    <a:pt x="501732" y="1003464"/>
                  </a:cubicBezTo>
                  <a:cubicBezTo>
                    <a:pt x="238326" y="1030577"/>
                    <a:pt x="-15329" y="786915"/>
                    <a:pt x="0" y="501732"/>
                  </a:cubicBezTo>
                  <a:close/>
                </a:path>
                <a:path w="2868890" h="1003464" stroke="0" extrusionOk="0">
                  <a:moveTo>
                    <a:pt x="0" y="501732"/>
                  </a:moveTo>
                  <a:cubicBezTo>
                    <a:pt x="-32368" y="204667"/>
                    <a:pt x="167310" y="21514"/>
                    <a:pt x="501732" y="0"/>
                  </a:cubicBezTo>
                  <a:cubicBezTo>
                    <a:pt x="660707" y="26612"/>
                    <a:pt x="966614" y="-22629"/>
                    <a:pt x="1160849" y="0"/>
                  </a:cubicBezTo>
                  <a:cubicBezTo>
                    <a:pt x="1355084" y="22629"/>
                    <a:pt x="1485853" y="13058"/>
                    <a:pt x="1764004" y="0"/>
                  </a:cubicBezTo>
                  <a:cubicBezTo>
                    <a:pt x="2042156" y="-13058"/>
                    <a:pt x="2079509" y="-1080"/>
                    <a:pt x="2367158" y="0"/>
                  </a:cubicBezTo>
                  <a:cubicBezTo>
                    <a:pt x="2627176" y="-55017"/>
                    <a:pt x="2876633" y="195980"/>
                    <a:pt x="2868890" y="501732"/>
                  </a:cubicBezTo>
                  <a:lnTo>
                    <a:pt x="2868890" y="501732"/>
                  </a:lnTo>
                  <a:cubicBezTo>
                    <a:pt x="2813193" y="742311"/>
                    <a:pt x="2670292" y="961095"/>
                    <a:pt x="2367158" y="1003464"/>
                  </a:cubicBezTo>
                  <a:cubicBezTo>
                    <a:pt x="2209023" y="998299"/>
                    <a:pt x="2026256" y="1022495"/>
                    <a:pt x="1708041" y="1003464"/>
                  </a:cubicBezTo>
                  <a:cubicBezTo>
                    <a:pt x="1389826" y="984433"/>
                    <a:pt x="1300256" y="992639"/>
                    <a:pt x="1123541" y="1003464"/>
                  </a:cubicBezTo>
                  <a:cubicBezTo>
                    <a:pt x="946826" y="1014289"/>
                    <a:pt x="639879" y="986645"/>
                    <a:pt x="501732" y="1003464"/>
                  </a:cubicBezTo>
                  <a:cubicBezTo>
                    <a:pt x="261025" y="1033226"/>
                    <a:pt x="26027" y="817574"/>
                    <a:pt x="0" y="501732"/>
                  </a:cubicBezTo>
                  <a:close/>
                </a:path>
              </a:pathLst>
            </a:custGeom>
            <a:solidFill>
              <a:schemeClr val="bg2">
                <a:lumMod val="25000"/>
              </a:schemeClr>
            </a:solidFill>
            <a:ln w="12700">
              <a:solidFill>
                <a:schemeClr val="tx1"/>
              </a:solidFill>
              <a:miter lim="400000"/>
              <a:extLst>
                <a:ext uri="{C807C97D-BFC1-408E-A445-0C87EB9F89A2}">
                  <ask:lineSketchStyleProps xmlns:ask="http://schemas.microsoft.com/office/drawing/2018/sketchyshapes" sd="1219033472">
                    <a:prstGeom prst="roundRect">
                      <a:avLst>
                        <a:gd name="adj" fmla="val 50000"/>
                      </a:avLst>
                    </a:prstGeom>
                    <ask:type>
                      <ask:lineSketchFreehand/>
                    </ask:type>
                  </ask:lineSketchStyleProps>
                </a:ext>
              </a:extLst>
            </a:ln>
          </p:spPr>
          <p:txBody>
            <a:bodyPr lIns="71437" tIns="71437" rIns="71437" bIns="71437" anchor="ctr"/>
            <a:lstStyle/>
            <a:p>
              <a:pPr>
                <a:defRPr sz="3200">
                  <a:solidFill>
                    <a:srgbClr val="FFFFFF"/>
                  </a:solidFill>
                </a:defRPr>
              </a:pPr>
              <a:endParaRPr dirty="0"/>
            </a:p>
          </p:txBody>
        </p:sp>
        <p:sp>
          <p:nvSpPr>
            <p:cNvPr id="10" name="Textplatzhalter 13">
              <a:extLst>
                <a:ext uri="{FF2B5EF4-FFF2-40B4-BE49-F238E27FC236}">
                  <a16:creationId xmlns:a16="http://schemas.microsoft.com/office/drawing/2014/main" id="{8C27E8C3-7142-FF91-17DB-78D8390A59B3}"/>
                </a:ext>
              </a:extLst>
            </p:cNvPr>
            <p:cNvSpPr txBox="1">
              <a:spLocks/>
            </p:cNvSpPr>
            <p:nvPr/>
          </p:nvSpPr>
          <p:spPr>
            <a:xfrm>
              <a:off x="8482544" y="5118756"/>
              <a:ext cx="2270324" cy="630719"/>
            </a:xfrm>
            <a:prstGeom prst="rect">
              <a:avLst/>
            </a:prstGeom>
          </p:spPr>
          <p:txBody>
            <a:bodyPr anchor="ctr">
              <a:noAutofit/>
            </a:bodyPr>
            <a:lstStyle>
              <a:lvl1pPr marL="0" indent="0" algn="l" defTabSz="914400" rtl="0" eaLnBrk="1" latinLnBrk="0" hangingPunct="1">
                <a:lnSpc>
                  <a:spcPts val="2200"/>
                </a:lnSpc>
                <a:spcBef>
                  <a:spcPts val="0"/>
                </a:spcBef>
                <a:buFont typeface="Arial" panose="020B0604020202020204" pitchFamily="34" charset="0"/>
                <a:buNone/>
                <a:defRPr sz="2000" b="0" i="0" kern="1200">
                  <a:solidFill>
                    <a:schemeClr val="bg2"/>
                  </a:solidFill>
                  <a:latin typeface="Segoe UI" panose="020B0502040204020203" pitchFamily="34" charset="0"/>
                  <a:ea typeface="+mn-ea"/>
                  <a:cs typeface="Segoe UI" panose="020B0502040204020203" pitchFamily="34" charset="0"/>
                </a:defRPr>
              </a:lvl1pPr>
              <a:lvl2pPr marL="457200" indent="0" algn="l" defTabSz="914400" rtl="0" eaLnBrk="1" latinLnBrk="0" hangingPunct="1">
                <a:lnSpc>
                  <a:spcPct val="90000"/>
                </a:lnSpc>
                <a:spcBef>
                  <a:spcPts val="500"/>
                </a:spcBef>
                <a:buFont typeface="Wingdings" panose="05000000000000000000" pitchFamily="2" charset="2"/>
                <a:buNone/>
                <a:defRPr sz="1800" b="0" i="0" kern="1200">
                  <a:solidFill>
                    <a:schemeClr val="bg2"/>
                  </a:solidFill>
                  <a:latin typeface="Segoe UI" panose="020B0502040204020203" pitchFamily="34" charset="0"/>
                  <a:ea typeface="+mn-ea"/>
                  <a:cs typeface="Segoe UI" panose="020B0502040204020203"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600" b="0" i="0" kern="1200">
                  <a:solidFill>
                    <a:schemeClr val="bg2"/>
                  </a:solidFill>
                  <a:latin typeface="Segoe UI" panose="020B0502040204020203" pitchFamily="34" charset="0"/>
                  <a:ea typeface="+mn-ea"/>
                  <a:cs typeface="Segoe UI" panose="020B0502040204020203"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400" b="0" i="0" kern="1200">
                  <a:solidFill>
                    <a:schemeClr val="bg2"/>
                  </a:solidFill>
                  <a:latin typeface="Segoe UI" panose="020B0502040204020203" pitchFamily="34" charset="0"/>
                  <a:ea typeface="+mn-ea"/>
                  <a:cs typeface="Segoe UI" panose="020B0502040204020203" pitchFamily="34" charset="0"/>
                </a:defRPr>
              </a:lvl4pPr>
              <a:lvl5pPr marL="1828800" indent="0" algn="l" defTabSz="914400" rtl="0" eaLnBrk="1" latinLnBrk="0" hangingPunct="1">
                <a:lnSpc>
                  <a:spcPct val="90000"/>
                </a:lnSpc>
                <a:spcBef>
                  <a:spcPts val="500"/>
                </a:spcBef>
                <a:buFont typeface="Courier New" panose="02070309020205020404" pitchFamily="49" charset="0"/>
                <a:buNone/>
                <a:defRPr sz="1400" b="0" i="0" kern="1200">
                  <a:solidFill>
                    <a:schemeClr val="bg2"/>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de-DE" sz="2600" dirty="0"/>
                <a:t>Note 3</a:t>
              </a:r>
            </a:p>
          </p:txBody>
        </p:sp>
        <p:pic>
          <p:nvPicPr>
            <p:cNvPr id="11" name="Grafik 10" descr="Bleistift">
              <a:extLst>
                <a:ext uri="{FF2B5EF4-FFF2-40B4-BE49-F238E27FC236}">
                  <a16:creationId xmlns:a16="http://schemas.microsoft.com/office/drawing/2014/main" id="{7B6AF3B5-AB39-2AC8-64C9-90DE6323EEB4}"/>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0784264" y="5059606"/>
              <a:ext cx="619676" cy="619676"/>
            </a:xfrm>
            <a:prstGeom prst="rect">
              <a:avLst/>
            </a:prstGeom>
          </p:spPr>
        </p:pic>
      </p:grpSp>
      <p:graphicFrame>
        <p:nvGraphicFramePr>
          <p:cNvPr id="14" name="Tabelle 6">
            <a:extLst>
              <a:ext uri="{FF2B5EF4-FFF2-40B4-BE49-F238E27FC236}">
                <a16:creationId xmlns:a16="http://schemas.microsoft.com/office/drawing/2014/main" id="{603045BD-B30C-3F5A-8C9E-EA121D2181C7}"/>
              </a:ext>
            </a:extLst>
          </p:cNvPr>
          <p:cNvGraphicFramePr>
            <a:graphicFrameLocks/>
          </p:cNvGraphicFramePr>
          <p:nvPr>
            <p:extLst>
              <p:ext uri="{D42A27DB-BD31-4B8C-83A1-F6EECF244321}">
                <p14:modId xmlns:p14="http://schemas.microsoft.com/office/powerpoint/2010/main" val="917950077"/>
              </p:ext>
            </p:extLst>
          </p:nvPr>
        </p:nvGraphicFramePr>
        <p:xfrm>
          <a:off x="760412" y="1082920"/>
          <a:ext cx="4954588" cy="3212760"/>
        </p:xfrm>
        <a:graphic>
          <a:graphicData uri="http://schemas.openxmlformats.org/drawingml/2006/table">
            <a:tbl>
              <a:tblPr firstRow="1" bandRow="1">
                <a:tableStyleId>{21E4AEA4-8DFA-4A89-87EB-49C32662AFE0}</a:tableStyleId>
              </a:tblPr>
              <a:tblGrid>
                <a:gridCol w="763588">
                  <a:extLst>
                    <a:ext uri="{9D8B030D-6E8A-4147-A177-3AD203B41FA5}">
                      <a16:colId xmlns:a16="http://schemas.microsoft.com/office/drawing/2014/main" val="2164763677"/>
                    </a:ext>
                  </a:extLst>
                </a:gridCol>
                <a:gridCol w="3381375">
                  <a:extLst>
                    <a:ext uri="{9D8B030D-6E8A-4147-A177-3AD203B41FA5}">
                      <a16:colId xmlns:a16="http://schemas.microsoft.com/office/drawing/2014/main" val="2786846314"/>
                    </a:ext>
                  </a:extLst>
                </a:gridCol>
                <a:gridCol w="809625">
                  <a:extLst>
                    <a:ext uri="{9D8B030D-6E8A-4147-A177-3AD203B41FA5}">
                      <a16:colId xmlns:a16="http://schemas.microsoft.com/office/drawing/2014/main" val="1672731914"/>
                    </a:ext>
                  </a:extLst>
                </a:gridCol>
              </a:tblGrid>
              <a:tr h="287748">
                <a:tc>
                  <a:txBody>
                    <a:bodyPr/>
                    <a:lstStyle/>
                    <a:p>
                      <a:endParaRPr lang="de-AT" sz="1600" dirty="0"/>
                    </a:p>
                  </a:txBody>
                  <a:tcPr marL="89373" marR="89373">
                    <a:solidFill>
                      <a:schemeClr val="bg2">
                        <a:lumMod val="25000"/>
                      </a:schemeClr>
                    </a:solidFill>
                  </a:tcPr>
                </a:tc>
                <a:tc>
                  <a:txBody>
                    <a:bodyPr/>
                    <a:lstStyle/>
                    <a:p>
                      <a:r>
                        <a:rPr lang="de-AT" sz="1600" dirty="0"/>
                        <a:t>Indikator</a:t>
                      </a:r>
                    </a:p>
                  </a:txBody>
                  <a:tcPr marL="89373" marR="89373">
                    <a:solidFill>
                      <a:schemeClr val="bg2">
                        <a:lumMod val="25000"/>
                      </a:schemeClr>
                    </a:solidFill>
                  </a:tcPr>
                </a:tc>
                <a:tc>
                  <a:txBody>
                    <a:bodyPr/>
                    <a:lstStyle/>
                    <a:p>
                      <a:pPr algn="ctr"/>
                      <a:r>
                        <a:rPr lang="de-AT" sz="1600" dirty="0"/>
                        <a:t>Note</a:t>
                      </a:r>
                    </a:p>
                  </a:txBody>
                  <a:tcPr marL="89373" marR="89373">
                    <a:solidFill>
                      <a:schemeClr val="bg2">
                        <a:lumMod val="25000"/>
                      </a:schemeClr>
                    </a:solidFill>
                  </a:tcPr>
                </a:tc>
                <a:extLst>
                  <a:ext uri="{0D108BD9-81ED-4DB2-BD59-A6C34878D82A}">
                    <a16:rowId xmlns:a16="http://schemas.microsoft.com/office/drawing/2014/main" val="252101811"/>
                  </a:ext>
                </a:extLst>
              </a:tr>
              <a:tr h="287748">
                <a:tc>
                  <a:txBody>
                    <a:bodyPr/>
                    <a:lstStyle/>
                    <a:p>
                      <a:r>
                        <a:rPr lang="de-AT" sz="1200" dirty="0"/>
                        <a:t>5.1.1</a:t>
                      </a:r>
                    </a:p>
                  </a:txBody>
                  <a:tcPr marL="89373" marR="89373"/>
                </a:tc>
                <a:tc>
                  <a:txBody>
                    <a:bodyPr/>
                    <a:lstStyle/>
                    <a:p>
                      <a:pPr marL="0" algn="l" defTabSz="914400" rtl="0" eaLnBrk="1" fontAlgn="b" latinLnBrk="0" hangingPunct="1">
                        <a:buNone/>
                      </a:pPr>
                      <a:r>
                        <a:rPr lang="de-AT" sz="1200" kern="1200" dirty="0">
                          <a:solidFill>
                            <a:schemeClr val="dk1"/>
                          </a:solidFill>
                          <a:latin typeface="+mn-lt"/>
                          <a:ea typeface="+mn-ea"/>
                          <a:cs typeface="+mn-cs"/>
                        </a:rPr>
                        <a:t>Diversifizierung der Wertschöpfung</a:t>
                      </a:r>
                    </a:p>
                  </a:txBody>
                  <a:tcPr marL="9525" marR="9525" marT="9525" marB="0" anchor="ctr"/>
                </a:tc>
                <a:tc>
                  <a:txBody>
                    <a:bodyPr/>
                    <a:lstStyle/>
                    <a:p>
                      <a:pPr algn="ctr" fontAlgn="b">
                        <a:buNone/>
                      </a:pPr>
                      <a:r>
                        <a:rPr lang="de-AT" sz="1200" b="0" i="0" u="none" strike="noStrike" dirty="0">
                          <a:solidFill>
                            <a:srgbClr val="000000"/>
                          </a:solidFill>
                          <a:effectLst/>
                          <a:latin typeface="Aptos Narrow" panose="020B0004020202020204" pitchFamily="34" charset="0"/>
                        </a:rPr>
                        <a:t>3</a:t>
                      </a:r>
                    </a:p>
                  </a:txBody>
                  <a:tcPr marL="9525" marR="9525" marT="9525" marB="0" anchor="ctr"/>
                </a:tc>
                <a:extLst>
                  <a:ext uri="{0D108BD9-81ED-4DB2-BD59-A6C34878D82A}">
                    <a16:rowId xmlns:a16="http://schemas.microsoft.com/office/drawing/2014/main" val="3555122077"/>
                  </a:ext>
                </a:extLst>
              </a:tr>
              <a:tr h="287748">
                <a:tc>
                  <a:txBody>
                    <a:bodyPr/>
                    <a:lstStyle/>
                    <a:p>
                      <a:r>
                        <a:rPr lang="de-AT" sz="1200" dirty="0"/>
                        <a:t>5.1.2</a:t>
                      </a:r>
                    </a:p>
                  </a:txBody>
                  <a:tcPr marL="89373" marR="89373"/>
                </a:tc>
                <a:tc>
                  <a:txBody>
                    <a:bodyPr/>
                    <a:lstStyle/>
                    <a:p>
                      <a:pPr marL="0" algn="l" defTabSz="914400" rtl="0" eaLnBrk="1" fontAlgn="b" latinLnBrk="0" hangingPunct="1">
                        <a:buNone/>
                      </a:pPr>
                      <a:r>
                        <a:rPr lang="de-AT" sz="1200" kern="1200" dirty="0">
                          <a:solidFill>
                            <a:schemeClr val="dk1"/>
                          </a:solidFill>
                          <a:latin typeface="+mn-lt"/>
                          <a:ea typeface="+mn-ea"/>
                          <a:cs typeface="+mn-cs"/>
                        </a:rPr>
                        <a:t>Exportdiversifizierung</a:t>
                      </a:r>
                    </a:p>
                  </a:txBody>
                  <a:tcPr marL="9525" marR="9525" marT="9525" marB="0" anchor="ctr"/>
                </a:tc>
                <a:tc>
                  <a:txBody>
                    <a:bodyPr/>
                    <a:lstStyle/>
                    <a:p>
                      <a:pPr algn="ctr" fontAlgn="b">
                        <a:buNone/>
                      </a:pPr>
                      <a:r>
                        <a:rPr lang="de-AT" sz="1200" b="0" i="0" u="none" strike="noStrike" dirty="0">
                          <a:solidFill>
                            <a:srgbClr val="000000"/>
                          </a:solidFill>
                          <a:effectLst/>
                          <a:latin typeface="Aptos Narrow" panose="020B0004020202020204" pitchFamily="34" charset="0"/>
                        </a:rPr>
                        <a:t>4</a:t>
                      </a:r>
                    </a:p>
                  </a:txBody>
                  <a:tcPr marL="9525" marR="9525" marT="9525" marB="0" anchor="ctr"/>
                </a:tc>
                <a:extLst>
                  <a:ext uri="{0D108BD9-81ED-4DB2-BD59-A6C34878D82A}">
                    <a16:rowId xmlns:a16="http://schemas.microsoft.com/office/drawing/2014/main" val="3813511555"/>
                  </a:ext>
                </a:extLst>
              </a:tr>
              <a:tr h="287748">
                <a:tc>
                  <a:txBody>
                    <a:bodyPr/>
                    <a:lstStyle/>
                    <a:p>
                      <a:r>
                        <a:rPr lang="de-AT" sz="1200" dirty="0"/>
                        <a:t>5.1.3</a:t>
                      </a:r>
                    </a:p>
                  </a:txBody>
                  <a:tcPr marL="89373" marR="89373"/>
                </a:tc>
                <a:tc>
                  <a:txBody>
                    <a:bodyPr/>
                    <a:lstStyle/>
                    <a:p>
                      <a:pPr marL="0" algn="l" defTabSz="914400" rtl="0" eaLnBrk="1" fontAlgn="b" latinLnBrk="0" hangingPunct="1">
                        <a:buNone/>
                      </a:pPr>
                      <a:r>
                        <a:rPr lang="de-AT" sz="1200" kern="1200" dirty="0">
                          <a:solidFill>
                            <a:schemeClr val="dk1"/>
                          </a:solidFill>
                          <a:latin typeface="+mn-lt"/>
                          <a:ea typeface="+mn-ea"/>
                          <a:cs typeface="+mn-cs"/>
                        </a:rPr>
                        <a:t>Energieimportabhängigkeit Gesamt</a:t>
                      </a:r>
                    </a:p>
                  </a:txBody>
                  <a:tcPr marL="9525" marR="9525" marT="9525" marB="0" anchor="ctr"/>
                </a:tc>
                <a:tc>
                  <a:txBody>
                    <a:bodyPr/>
                    <a:lstStyle/>
                    <a:p>
                      <a:pPr algn="ctr" fontAlgn="b">
                        <a:buNone/>
                      </a:pPr>
                      <a:r>
                        <a:rPr lang="de-AT" sz="1200" b="0" i="0" u="none" strike="noStrike" dirty="0">
                          <a:solidFill>
                            <a:srgbClr val="000000"/>
                          </a:solidFill>
                          <a:effectLst/>
                          <a:latin typeface="Aptos Narrow" panose="020B0004020202020204" pitchFamily="34" charset="0"/>
                        </a:rPr>
                        <a:t>3</a:t>
                      </a:r>
                    </a:p>
                  </a:txBody>
                  <a:tcPr marL="9525" marR="9525" marT="9525" marB="0" anchor="ctr"/>
                </a:tc>
                <a:extLst>
                  <a:ext uri="{0D108BD9-81ED-4DB2-BD59-A6C34878D82A}">
                    <a16:rowId xmlns:a16="http://schemas.microsoft.com/office/drawing/2014/main" val="104170985"/>
                  </a:ext>
                </a:extLst>
              </a:tr>
              <a:tr h="287748">
                <a:tc>
                  <a:txBody>
                    <a:bodyPr/>
                    <a:lstStyle/>
                    <a:p>
                      <a:r>
                        <a:rPr lang="de-AT" sz="1200" dirty="0"/>
                        <a:t>5.1.4</a:t>
                      </a:r>
                    </a:p>
                  </a:txBody>
                  <a:tcPr marL="89373" marR="89373"/>
                </a:tc>
                <a:tc>
                  <a:txBody>
                    <a:bodyPr/>
                    <a:lstStyle/>
                    <a:p>
                      <a:pPr marL="0" algn="l" defTabSz="914400" rtl="0" eaLnBrk="1" fontAlgn="b" latinLnBrk="0" hangingPunct="1">
                        <a:buNone/>
                      </a:pPr>
                      <a:r>
                        <a:rPr lang="de-AT" sz="1200" kern="1200" dirty="0">
                          <a:solidFill>
                            <a:schemeClr val="dk1"/>
                          </a:solidFill>
                          <a:latin typeface="+mn-lt"/>
                          <a:ea typeface="+mn-ea"/>
                          <a:cs typeface="+mn-cs"/>
                        </a:rPr>
                        <a:t>Energieimportabhängigkeit Erdgas</a:t>
                      </a:r>
                    </a:p>
                  </a:txBody>
                  <a:tcPr marL="9525" marR="9525" marT="9525" marB="0" anchor="ctr"/>
                </a:tc>
                <a:tc>
                  <a:txBody>
                    <a:bodyPr/>
                    <a:lstStyle/>
                    <a:p>
                      <a:pPr algn="ctr" fontAlgn="b">
                        <a:buNone/>
                      </a:pPr>
                      <a:r>
                        <a:rPr lang="de-AT" sz="1200" b="0" i="0" u="none" strike="noStrike" dirty="0">
                          <a:solidFill>
                            <a:srgbClr val="000000"/>
                          </a:solidFill>
                          <a:effectLst/>
                          <a:latin typeface="Aptos Narrow" panose="020B0004020202020204" pitchFamily="34" charset="0"/>
                        </a:rPr>
                        <a:t>5</a:t>
                      </a:r>
                    </a:p>
                  </a:txBody>
                  <a:tcPr marL="9525" marR="9525" marT="9525" marB="0" anchor="ctr"/>
                </a:tc>
                <a:extLst>
                  <a:ext uri="{0D108BD9-81ED-4DB2-BD59-A6C34878D82A}">
                    <a16:rowId xmlns:a16="http://schemas.microsoft.com/office/drawing/2014/main" val="4022772651"/>
                  </a:ext>
                </a:extLst>
              </a:tr>
              <a:tr h="287748">
                <a:tc>
                  <a:txBody>
                    <a:bodyPr/>
                    <a:lstStyle/>
                    <a:p>
                      <a:r>
                        <a:rPr lang="de-AT" sz="1200" dirty="0"/>
                        <a:t>5.1.5</a:t>
                      </a:r>
                    </a:p>
                  </a:txBody>
                  <a:tcPr marL="89373" marR="89373"/>
                </a:tc>
                <a:tc>
                  <a:txBody>
                    <a:bodyPr/>
                    <a:lstStyle/>
                    <a:p>
                      <a:pPr marL="0" algn="l" defTabSz="914400" rtl="0" eaLnBrk="1" fontAlgn="b" latinLnBrk="0" hangingPunct="1">
                        <a:buNone/>
                      </a:pPr>
                      <a:r>
                        <a:rPr lang="de-AT" sz="1200" kern="1200" dirty="0">
                          <a:solidFill>
                            <a:schemeClr val="dk1"/>
                          </a:solidFill>
                          <a:latin typeface="+mn-lt"/>
                          <a:ea typeface="+mn-ea"/>
                          <a:cs typeface="+mn-cs"/>
                        </a:rPr>
                        <a:t>Schließungen</a:t>
                      </a:r>
                    </a:p>
                  </a:txBody>
                  <a:tcPr marL="9525" marR="9525" marT="9525" marB="0" anchor="ctr"/>
                </a:tc>
                <a:tc>
                  <a:txBody>
                    <a:bodyPr/>
                    <a:lstStyle/>
                    <a:p>
                      <a:pPr algn="ctr" fontAlgn="b">
                        <a:buNone/>
                      </a:pPr>
                      <a:r>
                        <a:rPr lang="de-AT" sz="1200" b="0" i="0" u="none" strike="noStrike" dirty="0">
                          <a:solidFill>
                            <a:srgbClr val="000000"/>
                          </a:solidFill>
                          <a:effectLst/>
                          <a:latin typeface="Aptos Narrow" panose="020B0004020202020204" pitchFamily="34" charset="0"/>
                        </a:rPr>
                        <a:t>2</a:t>
                      </a:r>
                    </a:p>
                  </a:txBody>
                  <a:tcPr marL="9525" marR="9525" marT="9525" marB="0" anchor="ctr"/>
                </a:tc>
                <a:extLst>
                  <a:ext uri="{0D108BD9-81ED-4DB2-BD59-A6C34878D82A}">
                    <a16:rowId xmlns:a16="http://schemas.microsoft.com/office/drawing/2014/main" val="672431966"/>
                  </a:ext>
                </a:extLst>
              </a:tr>
              <a:tr h="287748">
                <a:tc>
                  <a:txBody>
                    <a:bodyPr/>
                    <a:lstStyle/>
                    <a:p>
                      <a:r>
                        <a:rPr lang="de-AT" sz="1200" dirty="0"/>
                        <a:t>5.1.6</a:t>
                      </a:r>
                    </a:p>
                  </a:txBody>
                  <a:tcPr marL="89373" marR="89373"/>
                </a:tc>
                <a:tc>
                  <a:txBody>
                    <a:bodyPr/>
                    <a:lstStyle/>
                    <a:p>
                      <a:pPr marL="0" algn="l" defTabSz="914400" rtl="0" eaLnBrk="1" fontAlgn="b" latinLnBrk="0" hangingPunct="1">
                        <a:buNone/>
                      </a:pPr>
                      <a:r>
                        <a:rPr lang="de-AT" sz="1200" kern="1200" dirty="0">
                          <a:solidFill>
                            <a:schemeClr val="dk1"/>
                          </a:solidFill>
                          <a:latin typeface="+mn-lt"/>
                          <a:ea typeface="+mn-ea"/>
                          <a:cs typeface="+mn-cs"/>
                        </a:rPr>
                        <a:t>Insolvenzen</a:t>
                      </a:r>
                    </a:p>
                  </a:txBody>
                  <a:tcPr marL="9525" marR="9525" marT="9525" marB="0" anchor="ctr"/>
                </a:tc>
                <a:tc>
                  <a:txBody>
                    <a:bodyPr/>
                    <a:lstStyle/>
                    <a:p>
                      <a:pPr algn="ctr" fontAlgn="b">
                        <a:buNone/>
                      </a:pPr>
                      <a:r>
                        <a:rPr lang="de-AT" sz="1200" b="0" i="0" u="none" strike="noStrike" dirty="0">
                          <a:solidFill>
                            <a:srgbClr val="000000"/>
                          </a:solidFill>
                          <a:effectLst/>
                          <a:latin typeface="Aptos Narrow" panose="020B0004020202020204" pitchFamily="34" charset="0"/>
                        </a:rPr>
                        <a:t>5</a:t>
                      </a:r>
                    </a:p>
                  </a:txBody>
                  <a:tcPr marL="9525" marR="9525" marT="9525" marB="0" anchor="ctr"/>
                </a:tc>
                <a:extLst>
                  <a:ext uri="{0D108BD9-81ED-4DB2-BD59-A6C34878D82A}">
                    <a16:rowId xmlns:a16="http://schemas.microsoft.com/office/drawing/2014/main" val="1969598503"/>
                  </a:ext>
                </a:extLst>
              </a:tr>
              <a:tr h="287748">
                <a:tc>
                  <a:txBody>
                    <a:bodyPr/>
                    <a:lstStyle/>
                    <a:p>
                      <a:r>
                        <a:rPr lang="de-AT" sz="1200" dirty="0"/>
                        <a:t>5.1.7</a:t>
                      </a:r>
                    </a:p>
                  </a:txBody>
                  <a:tcPr marL="89373" marR="89373"/>
                </a:tc>
                <a:tc>
                  <a:txBody>
                    <a:bodyPr/>
                    <a:lstStyle/>
                    <a:p>
                      <a:pPr marL="0" algn="l" defTabSz="914400" rtl="0" eaLnBrk="1" fontAlgn="b" latinLnBrk="0" hangingPunct="1">
                        <a:buNone/>
                      </a:pPr>
                      <a:r>
                        <a:rPr lang="de-AT" sz="1200" kern="1200" dirty="0">
                          <a:solidFill>
                            <a:schemeClr val="dk1"/>
                          </a:solidFill>
                          <a:latin typeface="+mn-lt"/>
                          <a:ea typeface="+mn-ea"/>
                          <a:cs typeface="+mn-cs"/>
                        </a:rPr>
                        <a:t>Öffentliche Verschuldung</a:t>
                      </a:r>
                    </a:p>
                  </a:txBody>
                  <a:tcPr marL="9525" marR="9525" marT="9525" marB="0" anchor="ctr"/>
                </a:tc>
                <a:tc>
                  <a:txBody>
                    <a:bodyPr/>
                    <a:lstStyle/>
                    <a:p>
                      <a:pPr algn="ctr" fontAlgn="b">
                        <a:buNone/>
                      </a:pPr>
                      <a:r>
                        <a:rPr lang="de-DE" sz="1200" b="0" i="0" u="none" strike="noStrike">
                          <a:solidFill>
                            <a:srgbClr val="000000"/>
                          </a:solidFill>
                          <a:effectLst/>
                          <a:latin typeface="Aptos Narrow" panose="020B0004020202020204" pitchFamily="34" charset="0"/>
                        </a:rPr>
                        <a:t>4</a:t>
                      </a:r>
                      <a:endParaRPr lang="de-AT" sz="1200" b="0" i="0" u="none" strike="noStrike" dirty="0">
                        <a:solidFill>
                          <a:srgbClr val="000000"/>
                        </a:solidFill>
                        <a:effectLst/>
                        <a:latin typeface="Aptos Narrow" panose="020B0004020202020204" pitchFamily="34" charset="0"/>
                      </a:endParaRPr>
                    </a:p>
                  </a:txBody>
                  <a:tcPr marL="9525" marR="9525" marT="9525" marB="0" anchor="ctr"/>
                </a:tc>
                <a:extLst>
                  <a:ext uri="{0D108BD9-81ED-4DB2-BD59-A6C34878D82A}">
                    <a16:rowId xmlns:a16="http://schemas.microsoft.com/office/drawing/2014/main" val="3911830246"/>
                  </a:ext>
                </a:extLst>
              </a:tr>
              <a:tr h="287748">
                <a:tc>
                  <a:txBody>
                    <a:bodyPr/>
                    <a:lstStyle/>
                    <a:p>
                      <a:r>
                        <a:rPr lang="de-AT" sz="1200" dirty="0"/>
                        <a:t>5.1.8</a:t>
                      </a:r>
                    </a:p>
                  </a:txBody>
                  <a:tcPr marL="89373" marR="89373"/>
                </a:tc>
                <a:tc>
                  <a:txBody>
                    <a:bodyPr/>
                    <a:lstStyle/>
                    <a:p>
                      <a:pPr marL="0" algn="l" defTabSz="914400" rtl="0" eaLnBrk="1" fontAlgn="b" latinLnBrk="0" hangingPunct="1">
                        <a:buNone/>
                      </a:pPr>
                      <a:r>
                        <a:rPr lang="de-AT" sz="1200" kern="1200" dirty="0">
                          <a:solidFill>
                            <a:schemeClr val="dk1"/>
                          </a:solidFill>
                          <a:latin typeface="+mn-lt"/>
                          <a:ea typeface="+mn-ea"/>
                          <a:cs typeface="+mn-cs"/>
                        </a:rPr>
                        <a:t>Budgetstabilität</a:t>
                      </a:r>
                    </a:p>
                  </a:txBody>
                  <a:tcPr marL="9525" marR="9525" marT="9525" marB="0" anchor="ctr"/>
                </a:tc>
                <a:tc>
                  <a:txBody>
                    <a:bodyPr/>
                    <a:lstStyle/>
                    <a:p>
                      <a:pPr algn="ctr" fontAlgn="b">
                        <a:buNone/>
                      </a:pPr>
                      <a:r>
                        <a:rPr lang="de-AT" sz="1200" b="0" i="0" u="none" strike="noStrike" dirty="0">
                          <a:solidFill>
                            <a:srgbClr val="000000"/>
                          </a:solidFill>
                          <a:effectLst/>
                          <a:latin typeface="Aptos Narrow" panose="020B0004020202020204" pitchFamily="34" charset="0"/>
                        </a:rPr>
                        <a:t>3</a:t>
                      </a:r>
                    </a:p>
                  </a:txBody>
                  <a:tcPr marL="9525" marR="9525" marT="9525" marB="0" anchor="ctr"/>
                </a:tc>
                <a:extLst>
                  <a:ext uri="{0D108BD9-81ED-4DB2-BD59-A6C34878D82A}">
                    <a16:rowId xmlns:a16="http://schemas.microsoft.com/office/drawing/2014/main" val="848679978"/>
                  </a:ext>
                </a:extLst>
              </a:tr>
              <a:tr h="287748">
                <a:tc>
                  <a:txBody>
                    <a:bodyPr/>
                    <a:lstStyle/>
                    <a:p>
                      <a:r>
                        <a:rPr lang="de-AT" sz="1200" dirty="0"/>
                        <a:t>5.1.9</a:t>
                      </a:r>
                    </a:p>
                  </a:txBody>
                  <a:tcPr marL="89373" marR="89373"/>
                </a:tc>
                <a:tc>
                  <a:txBody>
                    <a:bodyPr/>
                    <a:lstStyle/>
                    <a:p>
                      <a:pPr marL="0" algn="l" defTabSz="914400" rtl="0" eaLnBrk="1" fontAlgn="b" latinLnBrk="0" hangingPunct="1">
                        <a:buNone/>
                      </a:pPr>
                      <a:r>
                        <a:rPr lang="de-AT" sz="1200" kern="1200" dirty="0">
                          <a:solidFill>
                            <a:schemeClr val="dk1"/>
                          </a:solidFill>
                          <a:latin typeface="+mn-lt"/>
                          <a:ea typeface="+mn-ea"/>
                          <a:cs typeface="+mn-cs"/>
                        </a:rPr>
                        <a:t>Makroökonomische Stabilität</a:t>
                      </a:r>
                    </a:p>
                  </a:txBody>
                  <a:tcPr marL="9525" marR="9525" marT="9525" marB="0" anchor="ctr"/>
                </a:tc>
                <a:tc>
                  <a:txBody>
                    <a:bodyPr/>
                    <a:lstStyle/>
                    <a:p>
                      <a:pPr algn="ctr" fontAlgn="b">
                        <a:buNone/>
                      </a:pPr>
                      <a:r>
                        <a:rPr lang="de-AT" sz="1200" b="0" i="0" u="none" strike="noStrike" dirty="0">
                          <a:solidFill>
                            <a:srgbClr val="000000"/>
                          </a:solidFill>
                          <a:effectLst/>
                          <a:latin typeface="Aptos Narrow" panose="020B0004020202020204" pitchFamily="34" charset="0"/>
                        </a:rPr>
                        <a:t>3</a:t>
                      </a:r>
                    </a:p>
                  </a:txBody>
                  <a:tcPr marL="9525" marR="9525" marT="9525" marB="0" anchor="ctr"/>
                </a:tc>
                <a:extLst>
                  <a:ext uri="{0D108BD9-81ED-4DB2-BD59-A6C34878D82A}">
                    <a16:rowId xmlns:a16="http://schemas.microsoft.com/office/drawing/2014/main" val="919832017"/>
                  </a:ext>
                </a:extLst>
              </a:tr>
              <a:tr h="287748">
                <a:tc>
                  <a:txBody>
                    <a:bodyPr/>
                    <a:lstStyle/>
                    <a:p>
                      <a:r>
                        <a:rPr lang="de-AT" sz="1200" dirty="0"/>
                        <a:t>5.1.10</a:t>
                      </a:r>
                    </a:p>
                  </a:txBody>
                  <a:tcPr marL="89373" marR="89373"/>
                </a:tc>
                <a:tc>
                  <a:txBody>
                    <a:bodyPr/>
                    <a:lstStyle/>
                    <a:p>
                      <a:pPr marL="0" algn="l" defTabSz="914400" rtl="0" eaLnBrk="1" fontAlgn="b" latinLnBrk="0" hangingPunct="1">
                        <a:buNone/>
                      </a:pPr>
                      <a:r>
                        <a:rPr lang="de-AT" sz="1200" kern="1200" dirty="0">
                          <a:solidFill>
                            <a:schemeClr val="dk1"/>
                          </a:solidFill>
                          <a:latin typeface="+mn-lt"/>
                          <a:ea typeface="+mn-ea"/>
                          <a:cs typeface="+mn-cs"/>
                        </a:rPr>
                        <a:t>Sozialausgaben (ohne Pensionen)</a:t>
                      </a:r>
                    </a:p>
                  </a:txBody>
                  <a:tcPr marL="9525" marR="9525" marT="9525" marB="0" anchor="ctr"/>
                </a:tc>
                <a:tc>
                  <a:txBody>
                    <a:bodyPr/>
                    <a:lstStyle/>
                    <a:p>
                      <a:pPr algn="ctr" fontAlgn="b">
                        <a:buNone/>
                      </a:pPr>
                      <a:r>
                        <a:rPr lang="de-AT" sz="1200" b="0" i="0" u="none" strike="noStrike" dirty="0">
                          <a:solidFill>
                            <a:srgbClr val="000000"/>
                          </a:solidFill>
                          <a:effectLst/>
                          <a:latin typeface="Aptos Narrow" panose="020B0004020202020204" pitchFamily="34" charset="0"/>
                        </a:rPr>
                        <a:t>2</a:t>
                      </a:r>
                    </a:p>
                  </a:txBody>
                  <a:tcPr marL="9525" marR="9525" marT="9525" marB="0" anchor="ctr"/>
                </a:tc>
                <a:extLst>
                  <a:ext uri="{0D108BD9-81ED-4DB2-BD59-A6C34878D82A}">
                    <a16:rowId xmlns:a16="http://schemas.microsoft.com/office/drawing/2014/main" val="1602105983"/>
                  </a:ext>
                </a:extLst>
              </a:tr>
            </a:tbl>
          </a:graphicData>
        </a:graphic>
      </p:graphicFrame>
      <p:sp>
        <p:nvSpPr>
          <p:cNvPr id="18" name="Foliennummernplatzhalter 17">
            <a:extLst>
              <a:ext uri="{FF2B5EF4-FFF2-40B4-BE49-F238E27FC236}">
                <a16:creationId xmlns:a16="http://schemas.microsoft.com/office/drawing/2014/main" id="{3466735D-25AE-021F-036F-B370AB7037F8}"/>
              </a:ext>
            </a:extLst>
          </p:cNvPr>
          <p:cNvSpPr>
            <a:spLocks noGrp="1"/>
          </p:cNvSpPr>
          <p:nvPr>
            <p:ph type="sldNum" sz="quarter" idx="14"/>
          </p:nvPr>
        </p:nvSpPr>
        <p:spPr/>
        <p:txBody>
          <a:bodyPr/>
          <a:lstStyle/>
          <a:p>
            <a:fld id="{59C4F3FA-A2F1-9148-970C-1E5A4D250138}" type="slidenum">
              <a:rPr lang="de-DE" smtClean="0"/>
              <a:pPr/>
              <a:t>30</a:t>
            </a:fld>
            <a:endParaRPr lang="de-DE" dirty="0"/>
          </a:p>
        </p:txBody>
      </p:sp>
      <p:sp>
        <p:nvSpPr>
          <p:cNvPr id="6" name="TextBox 72">
            <a:extLst>
              <a:ext uri="{FF2B5EF4-FFF2-40B4-BE49-F238E27FC236}">
                <a16:creationId xmlns:a16="http://schemas.microsoft.com/office/drawing/2014/main" id="{BA4B80E3-33D7-2E7E-7CD5-05D482CFBABA}"/>
              </a:ext>
            </a:extLst>
          </p:cNvPr>
          <p:cNvSpPr txBox="1"/>
          <p:nvPr/>
        </p:nvSpPr>
        <p:spPr>
          <a:xfrm>
            <a:off x="8986236" y="6162627"/>
            <a:ext cx="2417704" cy="576000"/>
          </a:xfrm>
          <a:custGeom>
            <a:avLst/>
            <a:gdLst>
              <a:gd name="connsiteX0" fmla="*/ 0 w 2417704"/>
              <a:gd name="connsiteY0" fmla="*/ 0 h 576000"/>
              <a:gd name="connsiteX1" fmla="*/ 652780 w 2417704"/>
              <a:gd name="connsiteY1" fmla="*/ 0 h 576000"/>
              <a:gd name="connsiteX2" fmla="*/ 1233029 w 2417704"/>
              <a:gd name="connsiteY2" fmla="*/ 0 h 576000"/>
              <a:gd name="connsiteX3" fmla="*/ 1813278 w 2417704"/>
              <a:gd name="connsiteY3" fmla="*/ 0 h 576000"/>
              <a:gd name="connsiteX4" fmla="*/ 2417704 w 2417704"/>
              <a:gd name="connsiteY4" fmla="*/ 0 h 576000"/>
              <a:gd name="connsiteX5" fmla="*/ 2417704 w 2417704"/>
              <a:gd name="connsiteY5" fmla="*/ 576000 h 576000"/>
              <a:gd name="connsiteX6" fmla="*/ 1861632 w 2417704"/>
              <a:gd name="connsiteY6" fmla="*/ 576000 h 576000"/>
              <a:gd name="connsiteX7" fmla="*/ 1305560 w 2417704"/>
              <a:gd name="connsiteY7" fmla="*/ 576000 h 576000"/>
              <a:gd name="connsiteX8" fmla="*/ 725311 w 2417704"/>
              <a:gd name="connsiteY8" fmla="*/ 576000 h 576000"/>
              <a:gd name="connsiteX9" fmla="*/ 0 w 2417704"/>
              <a:gd name="connsiteY9" fmla="*/ 576000 h 576000"/>
              <a:gd name="connsiteX10" fmla="*/ 0 w 2417704"/>
              <a:gd name="connsiteY10" fmla="*/ 0 h 57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17704" h="576000" fill="none" extrusionOk="0">
                <a:moveTo>
                  <a:pt x="0" y="0"/>
                </a:moveTo>
                <a:cubicBezTo>
                  <a:pt x="225828" y="-31095"/>
                  <a:pt x="373042" y="32588"/>
                  <a:pt x="652780" y="0"/>
                </a:cubicBezTo>
                <a:cubicBezTo>
                  <a:pt x="932518" y="-32588"/>
                  <a:pt x="1030805" y="-1977"/>
                  <a:pt x="1233029" y="0"/>
                </a:cubicBezTo>
                <a:cubicBezTo>
                  <a:pt x="1435253" y="1977"/>
                  <a:pt x="1583980" y="25162"/>
                  <a:pt x="1813278" y="0"/>
                </a:cubicBezTo>
                <a:cubicBezTo>
                  <a:pt x="2042576" y="-25162"/>
                  <a:pt x="2196687" y="-23316"/>
                  <a:pt x="2417704" y="0"/>
                </a:cubicBezTo>
                <a:cubicBezTo>
                  <a:pt x="2411164" y="284962"/>
                  <a:pt x="2427129" y="449475"/>
                  <a:pt x="2417704" y="576000"/>
                </a:cubicBezTo>
                <a:cubicBezTo>
                  <a:pt x="2265524" y="600113"/>
                  <a:pt x="2104648" y="564986"/>
                  <a:pt x="1861632" y="576000"/>
                </a:cubicBezTo>
                <a:cubicBezTo>
                  <a:pt x="1618616" y="587014"/>
                  <a:pt x="1557535" y="561463"/>
                  <a:pt x="1305560" y="576000"/>
                </a:cubicBezTo>
                <a:cubicBezTo>
                  <a:pt x="1053585" y="590537"/>
                  <a:pt x="863736" y="573668"/>
                  <a:pt x="725311" y="576000"/>
                </a:cubicBezTo>
                <a:cubicBezTo>
                  <a:pt x="586886" y="578332"/>
                  <a:pt x="149960" y="567357"/>
                  <a:pt x="0" y="576000"/>
                </a:cubicBezTo>
                <a:cubicBezTo>
                  <a:pt x="-25104" y="457022"/>
                  <a:pt x="-19593" y="245664"/>
                  <a:pt x="0" y="0"/>
                </a:cubicBezTo>
                <a:close/>
              </a:path>
              <a:path w="2417704" h="576000" stroke="0" extrusionOk="0">
                <a:moveTo>
                  <a:pt x="0" y="0"/>
                </a:moveTo>
                <a:cubicBezTo>
                  <a:pt x="290337" y="17379"/>
                  <a:pt x="464314" y="-29317"/>
                  <a:pt x="604426" y="0"/>
                </a:cubicBezTo>
                <a:cubicBezTo>
                  <a:pt x="744538" y="29317"/>
                  <a:pt x="951911" y="4019"/>
                  <a:pt x="1184675" y="0"/>
                </a:cubicBezTo>
                <a:cubicBezTo>
                  <a:pt x="1417439" y="-4019"/>
                  <a:pt x="1605260" y="-9548"/>
                  <a:pt x="1813278" y="0"/>
                </a:cubicBezTo>
                <a:cubicBezTo>
                  <a:pt x="2021296" y="9548"/>
                  <a:pt x="2198661" y="27648"/>
                  <a:pt x="2417704" y="0"/>
                </a:cubicBezTo>
                <a:cubicBezTo>
                  <a:pt x="2423500" y="128928"/>
                  <a:pt x="2392799" y="288687"/>
                  <a:pt x="2417704" y="576000"/>
                </a:cubicBezTo>
                <a:cubicBezTo>
                  <a:pt x="2217667" y="571931"/>
                  <a:pt x="2017744" y="592644"/>
                  <a:pt x="1885809" y="576000"/>
                </a:cubicBezTo>
                <a:cubicBezTo>
                  <a:pt x="1753875" y="559356"/>
                  <a:pt x="1533804" y="599182"/>
                  <a:pt x="1353914" y="576000"/>
                </a:cubicBezTo>
                <a:cubicBezTo>
                  <a:pt x="1174025" y="552818"/>
                  <a:pt x="1057743" y="582382"/>
                  <a:pt x="797842" y="576000"/>
                </a:cubicBezTo>
                <a:cubicBezTo>
                  <a:pt x="537941" y="569618"/>
                  <a:pt x="313677" y="548925"/>
                  <a:pt x="0" y="576000"/>
                </a:cubicBezTo>
                <a:cubicBezTo>
                  <a:pt x="23227" y="444508"/>
                  <a:pt x="23001" y="148703"/>
                  <a:pt x="0" y="0"/>
                </a:cubicBezTo>
                <a:close/>
              </a:path>
            </a:pathLst>
          </a:custGeom>
          <a:solidFill>
            <a:schemeClr val="accent5">
              <a:lumMod val="20000"/>
              <a:lumOff val="80000"/>
            </a:schemeClr>
          </a:solidFill>
          <a:ln w="9525">
            <a:solidFill>
              <a:schemeClr val="tx1"/>
            </a:solidFill>
            <a:extLst>
              <a:ext uri="{C807C97D-BFC1-408E-A445-0C87EB9F89A2}">
                <ask:lineSketchStyleProps xmlns:ask="http://schemas.microsoft.com/office/drawing/2018/sketchyshapes" sd="1617499634">
                  <a:prstGeom prst="rect">
                    <a:avLst/>
                  </a:prstGeom>
                  <ask:type>
                    <ask:lineSketchFreehand/>
                  </ask:type>
                </ask:lineSketchStyleProps>
              </a:ext>
            </a:extLst>
          </a:ln>
        </p:spPr>
        <p:txBody>
          <a:bodyPr wrap="square" lIns="91440" rIns="9144" rtlCol="0" anchor="ctr" anchorCtr="0">
            <a:noAutofit/>
          </a:bodyPr>
          <a:lstStyle/>
          <a:p>
            <a:pPr algn="ctr">
              <a:spcBef>
                <a:spcPts val="1200"/>
              </a:spcBef>
            </a:pPr>
            <a:r>
              <a:rPr lang="de-AT" sz="1400" baseline="30000" noProof="0" dirty="0">
                <a:latin typeface="Montserrat SemiBold" panose="00000700000000000000" pitchFamily="50" charset="0"/>
                <a:cs typeface="Adobe Arabic" panose="02040503050201020203" pitchFamily="18" charset="-78"/>
              </a:rPr>
              <a:t>METAZIEL  </a:t>
            </a:r>
            <a:r>
              <a:rPr lang="de-AT" sz="1400" baseline="30000" dirty="0">
                <a:latin typeface="Montserrat SemiBold" panose="00000700000000000000" pitchFamily="50" charset="0"/>
                <a:cs typeface="Adobe Arabic" panose="02040503050201020203" pitchFamily="18" charset="-78"/>
              </a:rPr>
              <a:t>5</a:t>
            </a:r>
            <a:endParaRPr lang="de-AT" sz="1400" baseline="30000" noProof="0" dirty="0">
              <a:latin typeface="Montserrat SemiBold" panose="00000700000000000000" pitchFamily="50" charset="0"/>
              <a:cs typeface="Adobe Arabic" panose="02040503050201020203" pitchFamily="18" charset="-78"/>
            </a:endParaRPr>
          </a:p>
          <a:p>
            <a:pPr algn="ctr">
              <a:spcBef>
                <a:spcPts val="600"/>
              </a:spcBef>
              <a:spcAft>
                <a:spcPts val="600"/>
              </a:spcAft>
            </a:pPr>
            <a:r>
              <a:rPr lang="de-AT" sz="1400" baseline="30000" noProof="0" dirty="0">
                <a:latin typeface="Montserrat SemiBold" panose="00000700000000000000" pitchFamily="50" charset="0"/>
                <a:cs typeface="Adobe Arabic" panose="02040503050201020203" pitchFamily="18" charset="-78"/>
              </a:rPr>
              <a:t>Resilienz</a:t>
            </a:r>
            <a:endParaRPr lang="de-AT" sz="1400" i="0" u="none" strike="noStrike" baseline="30000" noProof="0" dirty="0">
              <a:latin typeface="Montserrat SemiBold" panose="00000700000000000000" pitchFamily="50" charset="0"/>
              <a:cs typeface="Adobe Arabic" panose="02040503050201020203" pitchFamily="18" charset="-78"/>
            </a:endParaRPr>
          </a:p>
        </p:txBody>
      </p:sp>
    </p:spTree>
    <p:extLst>
      <p:ext uri="{BB962C8B-B14F-4D97-AF65-F5344CB8AC3E}">
        <p14:creationId xmlns:p14="http://schemas.microsoft.com/office/powerpoint/2010/main" val="14365009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B2A857-C88B-F2DF-94BE-D7AC68C3A42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30B30CF-9CC9-C8A9-A6F5-3D14EED0EB91}"/>
              </a:ext>
            </a:extLst>
          </p:cNvPr>
          <p:cNvSpPr>
            <a:spLocks noGrp="1"/>
          </p:cNvSpPr>
          <p:nvPr>
            <p:ph type="title"/>
          </p:nvPr>
        </p:nvSpPr>
        <p:spPr>
          <a:xfrm>
            <a:off x="839788" y="506092"/>
            <a:ext cx="11075404" cy="1041644"/>
          </a:xfrm>
        </p:spPr>
        <p:txBody>
          <a:bodyPr anchor="t">
            <a:normAutofit/>
          </a:bodyPr>
          <a:lstStyle/>
          <a:p>
            <a:r>
              <a:rPr lang="de-AT" b="0" dirty="0"/>
              <a:t>5.2. GESUNDHEIT</a:t>
            </a:r>
          </a:p>
        </p:txBody>
      </p:sp>
      <p:sp>
        <p:nvSpPr>
          <p:cNvPr id="3" name="Inhaltsplatzhalter 2">
            <a:extLst>
              <a:ext uri="{FF2B5EF4-FFF2-40B4-BE49-F238E27FC236}">
                <a16:creationId xmlns:a16="http://schemas.microsoft.com/office/drawing/2014/main" id="{94FE3C1C-6FC3-50D6-AC1B-26316A0355F0}"/>
              </a:ext>
            </a:extLst>
          </p:cNvPr>
          <p:cNvSpPr>
            <a:spLocks noGrp="1"/>
          </p:cNvSpPr>
          <p:nvPr>
            <p:ph sz="quarter" idx="4"/>
          </p:nvPr>
        </p:nvSpPr>
        <p:spPr>
          <a:xfrm>
            <a:off x="5938886" y="1331353"/>
            <a:ext cx="5641178" cy="3983550"/>
          </a:xfrm>
        </p:spPr>
        <p:txBody>
          <a:bodyPr wrap="square">
            <a:noAutofit/>
          </a:bodyPr>
          <a:lstStyle/>
          <a:p>
            <a:pPr marL="216000">
              <a:lnSpc>
                <a:spcPct val="110000"/>
              </a:lnSpc>
              <a:spcBef>
                <a:spcPts val="600"/>
              </a:spcBef>
              <a:buFont typeface="Symbol" panose="05050102010706020507" pitchFamily="18" charset="2"/>
              <a:buChar char="-"/>
            </a:pPr>
            <a:r>
              <a:rPr lang="de-AT" sz="1400" dirty="0"/>
              <a:t>Hohe Kapazität gemessen an Ärzten je Einwohner und  Einwohnerin (Rang 3 unter 24) </a:t>
            </a:r>
            <a:r>
              <a:rPr lang="de-AT" sz="1400" b="1" dirty="0">
                <a:solidFill>
                  <a:schemeClr val="bg2">
                    <a:lumMod val="25000"/>
                  </a:schemeClr>
                </a:solidFill>
                <a:hlinkClick r:id="rId2"/>
              </a:rPr>
              <a:t>(LINK)</a:t>
            </a:r>
            <a:r>
              <a:rPr lang="de-AT" sz="1400" b="1" dirty="0">
                <a:solidFill>
                  <a:schemeClr val="bg2">
                    <a:lumMod val="25000"/>
                  </a:schemeClr>
                </a:solidFill>
              </a:rPr>
              <a:t>, </a:t>
            </a:r>
            <a:r>
              <a:rPr lang="de-AT" sz="1400" dirty="0"/>
              <a:t>hohe Kapazität gemessen an Krankenhausbetten je Einwohner und  Einwohnerin (Rang 3 unter 22)</a:t>
            </a:r>
            <a:r>
              <a:rPr lang="de-AT" sz="1400" b="1" dirty="0">
                <a:solidFill>
                  <a:schemeClr val="bg2">
                    <a:lumMod val="25000"/>
                  </a:schemeClr>
                </a:solidFill>
              </a:rPr>
              <a:t> </a:t>
            </a:r>
            <a:r>
              <a:rPr lang="de-AT" sz="1400" b="1" dirty="0">
                <a:solidFill>
                  <a:schemeClr val="bg2">
                    <a:lumMod val="25000"/>
                  </a:schemeClr>
                </a:solidFill>
                <a:hlinkClick r:id="rId3"/>
              </a:rPr>
              <a:t>(LINK)</a:t>
            </a:r>
            <a:r>
              <a:rPr lang="de-AT" sz="1400" dirty="0"/>
              <a:t>.</a:t>
            </a:r>
          </a:p>
          <a:p>
            <a:pPr marL="216000">
              <a:lnSpc>
                <a:spcPct val="110000"/>
              </a:lnSpc>
              <a:spcBef>
                <a:spcPts val="600"/>
              </a:spcBef>
              <a:buFont typeface="Symbol" panose="05050102010706020507" pitchFamily="18" charset="2"/>
              <a:buChar char="-"/>
            </a:pPr>
            <a:r>
              <a:rPr lang="de-AT" sz="1400" dirty="0"/>
              <a:t>Nur mittlere Leistungsfähigkeit der Versorgungssysteme, gemessen an vermeidbarer Sterblichkeit, spiegelt Kapazität nicht wider </a:t>
            </a:r>
            <a:r>
              <a:rPr lang="de-AT" sz="1400" b="1" dirty="0">
                <a:solidFill>
                  <a:schemeClr val="bg2">
                    <a:lumMod val="25000"/>
                  </a:schemeClr>
                </a:solidFill>
                <a:hlinkClick r:id="rId4"/>
              </a:rPr>
              <a:t>(LINK)</a:t>
            </a:r>
            <a:r>
              <a:rPr lang="de-AT" sz="1400" dirty="0"/>
              <a:t>.</a:t>
            </a:r>
          </a:p>
          <a:p>
            <a:pPr marL="216000">
              <a:lnSpc>
                <a:spcPct val="110000"/>
              </a:lnSpc>
              <a:spcBef>
                <a:spcPts val="600"/>
              </a:spcBef>
              <a:buFont typeface="Symbol" panose="05050102010706020507" pitchFamily="18" charset="2"/>
              <a:buChar char="-"/>
            </a:pPr>
            <a:r>
              <a:rPr lang="de-AT" sz="1400" dirty="0"/>
              <a:t>Knapp über dem Durchschnitt bei Lebenserwartung</a:t>
            </a:r>
            <a:r>
              <a:rPr lang="de-AT" sz="1400" b="1" dirty="0">
                <a:solidFill>
                  <a:schemeClr val="bg2">
                    <a:lumMod val="25000"/>
                  </a:schemeClr>
                </a:solidFill>
              </a:rPr>
              <a:t> </a:t>
            </a:r>
            <a:r>
              <a:rPr lang="de-AT" sz="1400" b="1" dirty="0">
                <a:solidFill>
                  <a:schemeClr val="bg2">
                    <a:lumMod val="25000"/>
                  </a:schemeClr>
                </a:solidFill>
                <a:hlinkClick r:id="rId5"/>
              </a:rPr>
              <a:t>(LINK)</a:t>
            </a:r>
            <a:r>
              <a:rPr lang="de-AT" sz="1400" dirty="0"/>
              <a:t>, leicht unter dem Durchschnitt bei ferner Lebenserwartung mit 65</a:t>
            </a:r>
            <a:r>
              <a:rPr lang="de-AT" sz="1400" b="1" dirty="0">
                <a:solidFill>
                  <a:schemeClr val="bg2">
                    <a:lumMod val="25000"/>
                  </a:schemeClr>
                </a:solidFill>
              </a:rPr>
              <a:t> </a:t>
            </a:r>
            <a:r>
              <a:rPr lang="de-AT" sz="1400" b="1" dirty="0">
                <a:solidFill>
                  <a:schemeClr val="bg2">
                    <a:lumMod val="25000"/>
                  </a:schemeClr>
                </a:solidFill>
                <a:hlinkClick r:id="rId6"/>
              </a:rPr>
              <a:t>(LINK)</a:t>
            </a:r>
            <a:r>
              <a:rPr lang="de-AT" sz="1400" dirty="0"/>
              <a:t>.</a:t>
            </a:r>
          </a:p>
          <a:p>
            <a:pPr marL="216000">
              <a:lnSpc>
                <a:spcPct val="110000"/>
              </a:lnSpc>
              <a:spcBef>
                <a:spcPts val="600"/>
              </a:spcBef>
              <a:buFont typeface="Symbol" panose="05050102010706020507" pitchFamily="18" charset="2"/>
              <a:buChar char="-"/>
            </a:pPr>
            <a:r>
              <a:rPr lang="de-AT" sz="1400" dirty="0"/>
              <a:t>Nur Rang 17 unter 26 bei gesunder Lebenserwartung</a:t>
            </a:r>
            <a:r>
              <a:rPr lang="de-AT" sz="1400" b="1" dirty="0">
                <a:solidFill>
                  <a:schemeClr val="bg2">
                    <a:lumMod val="25000"/>
                  </a:schemeClr>
                </a:solidFill>
              </a:rPr>
              <a:t> </a:t>
            </a:r>
            <a:r>
              <a:rPr lang="de-AT" sz="1400" b="1" dirty="0">
                <a:solidFill>
                  <a:schemeClr val="bg2">
                    <a:lumMod val="25000"/>
                  </a:schemeClr>
                </a:solidFill>
                <a:hlinkClick r:id="rId7"/>
              </a:rPr>
              <a:t>(LINK)</a:t>
            </a:r>
            <a:r>
              <a:rPr lang="de-AT" sz="1400" dirty="0"/>
              <a:t>, leicht unterdurchschnittliche Position bei gesunder Lebenserwartung mit 65</a:t>
            </a:r>
            <a:r>
              <a:rPr lang="de-AT" sz="1400" b="1" dirty="0">
                <a:solidFill>
                  <a:schemeClr val="bg2">
                    <a:lumMod val="25000"/>
                  </a:schemeClr>
                </a:solidFill>
              </a:rPr>
              <a:t> </a:t>
            </a:r>
            <a:r>
              <a:rPr lang="de-AT" sz="1400" b="1" dirty="0">
                <a:solidFill>
                  <a:schemeClr val="bg2">
                    <a:lumMod val="25000"/>
                  </a:schemeClr>
                </a:solidFill>
                <a:hlinkClick r:id="rId8"/>
              </a:rPr>
              <a:t>(LINK)</a:t>
            </a:r>
            <a:r>
              <a:rPr lang="de-AT" sz="1400" dirty="0"/>
              <a:t>.</a:t>
            </a:r>
          </a:p>
        </p:txBody>
      </p:sp>
      <p:graphicFrame>
        <p:nvGraphicFramePr>
          <p:cNvPr id="6" name="Tabelle 6">
            <a:extLst>
              <a:ext uri="{FF2B5EF4-FFF2-40B4-BE49-F238E27FC236}">
                <a16:creationId xmlns:a16="http://schemas.microsoft.com/office/drawing/2014/main" id="{4854E7DD-82DD-174F-BCCD-51F32512C6AA}"/>
              </a:ext>
            </a:extLst>
          </p:cNvPr>
          <p:cNvGraphicFramePr>
            <a:graphicFrameLocks noGrp="1"/>
          </p:cNvGraphicFramePr>
          <p:nvPr>
            <p:ph type="tbl" sz="quarter" idx="12"/>
            <p:extLst>
              <p:ext uri="{D42A27DB-BD31-4B8C-83A1-F6EECF244321}">
                <p14:modId xmlns:p14="http://schemas.microsoft.com/office/powerpoint/2010/main" val="2601773777"/>
              </p:ext>
            </p:extLst>
          </p:nvPr>
        </p:nvGraphicFramePr>
        <p:xfrm>
          <a:off x="770719" y="1329892"/>
          <a:ext cx="4954588" cy="2682240"/>
        </p:xfrm>
        <a:graphic>
          <a:graphicData uri="http://schemas.openxmlformats.org/drawingml/2006/table">
            <a:tbl>
              <a:tblPr firstRow="1" bandRow="1">
                <a:tableStyleId>{21E4AEA4-8DFA-4A89-87EB-49C32662AFE0}</a:tableStyleId>
              </a:tblPr>
              <a:tblGrid>
                <a:gridCol w="686606">
                  <a:extLst>
                    <a:ext uri="{9D8B030D-6E8A-4147-A177-3AD203B41FA5}">
                      <a16:colId xmlns:a16="http://schemas.microsoft.com/office/drawing/2014/main" val="2164763677"/>
                    </a:ext>
                  </a:extLst>
                </a:gridCol>
                <a:gridCol w="3614390">
                  <a:extLst>
                    <a:ext uri="{9D8B030D-6E8A-4147-A177-3AD203B41FA5}">
                      <a16:colId xmlns:a16="http://schemas.microsoft.com/office/drawing/2014/main" val="2786846314"/>
                    </a:ext>
                  </a:extLst>
                </a:gridCol>
                <a:gridCol w="653592">
                  <a:extLst>
                    <a:ext uri="{9D8B030D-6E8A-4147-A177-3AD203B41FA5}">
                      <a16:colId xmlns:a16="http://schemas.microsoft.com/office/drawing/2014/main" val="1672731914"/>
                    </a:ext>
                  </a:extLst>
                </a:gridCol>
              </a:tblGrid>
              <a:tr h="327426">
                <a:tc>
                  <a:txBody>
                    <a:bodyPr/>
                    <a:lstStyle/>
                    <a:p>
                      <a:endParaRPr lang="de-AT" sz="1600" dirty="0"/>
                    </a:p>
                  </a:txBody>
                  <a:tcPr marL="89373" marR="89373">
                    <a:solidFill>
                      <a:schemeClr val="bg2">
                        <a:lumMod val="25000"/>
                      </a:schemeClr>
                    </a:solidFill>
                  </a:tcPr>
                </a:tc>
                <a:tc>
                  <a:txBody>
                    <a:bodyPr/>
                    <a:lstStyle/>
                    <a:p>
                      <a:r>
                        <a:rPr lang="de-AT" sz="1600" dirty="0"/>
                        <a:t>Indikator</a:t>
                      </a:r>
                    </a:p>
                  </a:txBody>
                  <a:tcPr marL="89373" marR="89373">
                    <a:solidFill>
                      <a:schemeClr val="bg2">
                        <a:lumMod val="25000"/>
                      </a:schemeClr>
                    </a:solidFill>
                  </a:tcPr>
                </a:tc>
                <a:tc>
                  <a:txBody>
                    <a:bodyPr/>
                    <a:lstStyle/>
                    <a:p>
                      <a:pPr algn="ctr"/>
                      <a:r>
                        <a:rPr lang="de-AT" sz="1600" dirty="0"/>
                        <a:t>Note</a:t>
                      </a:r>
                    </a:p>
                  </a:txBody>
                  <a:tcPr marL="89373" marR="89373">
                    <a:solidFill>
                      <a:schemeClr val="bg2">
                        <a:lumMod val="25000"/>
                      </a:schemeClr>
                    </a:solidFill>
                  </a:tcPr>
                </a:tc>
                <a:extLst>
                  <a:ext uri="{0D108BD9-81ED-4DB2-BD59-A6C34878D82A}">
                    <a16:rowId xmlns:a16="http://schemas.microsoft.com/office/drawing/2014/main" val="252101811"/>
                  </a:ext>
                </a:extLst>
              </a:tr>
              <a:tr h="327426">
                <a:tc>
                  <a:txBody>
                    <a:bodyPr/>
                    <a:lstStyle/>
                    <a:p>
                      <a:r>
                        <a:rPr lang="de-AT" sz="1600" dirty="0"/>
                        <a:t>5.2.1</a:t>
                      </a:r>
                    </a:p>
                  </a:txBody>
                  <a:tcPr marL="89373" marR="89373"/>
                </a:tc>
                <a:tc>
                  <a:txBody>
                    <a:bodyPr/>
                    <a:lstStyle/>
                    <a:p>
                      <a:r>
                        <a:rPr lang="de-AT" sz="1600" dirty="0"/>
                        <a:t>Versorgungskapazität Ärzte</a:t>
                      </a:r>
                    </a:p>
                  </a:txBody>
                  <a:tcPr marL="89373" marR="89373"/>
                </a:tc>
                <a:tc>
                  <a:txBody>
                    <a:bodyPr/>
                    <a:lstStyle/>
                    <a:p>
                      <a:pPr algn="ctr"/>
                      <a:r>
                        <a:rPr lang="de-AT" sz="1600" dirty="0"/>
                        <a:t>1</a:t>
                      </a:r>
                    </a:p>
                  </a:txBody>
                  <a:tcPr marL="89373" marR="89373"/>
                </a:tc>
                <a:extLst>
                  <a:ext uri="{0D108BD9-81ED-4DB2-BD59-A6C34878D82A}">
                    <a16:rowId xmlns:a16="http://schemas.microsoft.com/office/drawing/2014/main" val="3555122077"/>
                  </a:ext>
                </a:extLst>
              </a:tr>
              <a:tr h="327426">
                <a:tc>
                  <a:txBody>
                    <a:bodyPr/>
                    <a:lstStyle/>
                    <a:p>
                      <a:r>
                        <a:rPr lang="de-AT" sz="1600" dirty="0"/>
                        <a:t>5.2.2</a:t>
                      </a:r>
                    </a:p>
                  </a:txBody>
                  <a:tcPr marL="89373" marR="89373"/>
                </a:tc>
                <a:tc>
                  <a:txBody>
                    <a:bodyPr/>
                    <a:lstStyle/>
                    <a:p>
                      <a:r>
                        <a:rPr lang="de-AT" sz="1600" dirty="0"/>
                        <a:t>Versorgungskapazität Betten</a:t>
                      </a:r>
                    </a:p>
                  </a:txBody>
                  <a:tcPr marL="89373" marR="89373"/>
                </a:tc>
                <a:tc>
                  <a:txBody>
                    <a:bodyPr/>
                    <a:lstStyle/>
                    <a:p>
                      <a:pPr algn="ctr"/>
                      <a:r>
                        <a:rPr lang="de-DE" sz="1600" dirty="0"/>
                        <a:t>1</a:t>
                      </a:r>
                      <a:endParaRPr lang="de-AT" sz="1600" dirty="0"/>
                    </a:p>
                  </a:txBody>
                  <a:tcPr marL="89373" marR="89373"/>
                </a:tc>
                <a:extLst>
                  <a:ext uri="{0D108BD9-81ED-4DB2-BD59-A6C34878D82A}">
                    <a16:rowId xmlns:a16="http://schemas.microsoft.com/office/drawing/2014/main" val="2838446498"/>
                  </a:ext>
                </a:extLst>
              </a:tr>
              <a:tr h="327426">
                <a:tc>
                  <a:txBody>
                    <a:bodyPr/>
                    <a:lstStyle/>
                    <a:p>
                      <a:r>
                        <a:rPr lang="de-AT" sz="1600" dirty="0"/>
                        <a:t>5.2.3</a:t>
                      </a:r>
                    </a:p>
                  </a:txBody>
                  <a:tcPr marL="89373" marR="8937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Leistungsfähigkeit der Versorgung</a:t>
                      </a:r>
                      <a:endParaRPr lang="de-AT" sz="1600" dirty="0"/>
                    </a:p>
                  </a:txBody>
                  <a:tcPr marL="89373" marR="89373"/>
                </a:tc>
                <a:tc>
                  <a:txBody>
                    <a:bodyPr/>
                    <a:lstStyle/>
                    <a:p>
                      <a:pPr algn="ctr"/>
                      <a:r>
                        <a:rPr lang="de-DE" sz="1600" dirty="0"/>
                        <a:t>3</a:t>
                      </a:r>
                      <a:endParaRPr lang="de-AT" sz="1600" dirty="0"/>
                    </a:p>
                  </a:txBody>
                  <a:tcPr marL="89373" marR="89373"/>
                </a:tc>
                <a:extLst>
                  <a:ext uri="{0D108BD9-81ED-4DB2-BD59-A6C34878D82A}">
                    <a16:rowId xmlns:a16="http://schemas.microsoft.com/office/drawing/2014/main" val="3813511555"/>
                  </a:ext>
                </a:extLst>
              </a:tr>
              <a:tr h="327426">
                <a:tc>
                  <a:txBody>
                    <a:bodyPr/>
                    <a:lstStyle/>
                    <a:p>
                      <a:r>
                        <a:rPr lang="de-AT" sz="1600" dirty="0"/>
                        <a:t>5.2.4</a:t>
                      </a:r>
                    </a:p>
                  </a:txBody>
                  <a:tcPr marL="89373" marR="89373"/>
                </a:tc>
                <a:tc>
                  <a:txBody>
                    <a:bodyPr/>
                    <a:lstStyle/>
                    <a:p>
                      <a:r>
                        <a:rPr lang="de-DE" sz="1600" dirty="0"/>
                        <a:t>Ergebnisse Lebenserwartung</a:t>
                      </a:r>
                      <a:endParaRPr lang="de-AT" sz="1600" dirty="0"/>
                    </a:p>
                  </a:txBody>
                  <a:tcPr marL="89373" marR="89373"/>
                </a:tc>
                <a:tc>
                  <a:txBody>
                    <a:bodyPr/>
                    <a:lstStyle/>
                    <a:p>
                      <a:pPr algn="ctr"/>
                      <a:r>
                        <a:rPr lang="de-DE" sz="1600" dirty="0"/>
                        <a:t>3</a:t>
                      </a:r>
                      <a:endParaRPr lang="de-AT" sz="1600" dirty="0"/>
                    </a:p>
                  </a:txBody>
                  <a:tcPr marL="89373" marR="89373"/>
                </a:tc>
                <a:extLst>
                  <a:ext uri="{0D108BD9-81ED-4DB2-BD59-A6C34878D82A}">
                    <a16:rowId xmlns:a16="http://schemas.microsoft.com/office/drawing/2014/main" val="2957664579"/>
                  </a:ext>
                </a:extLst>
              </a:tr>
              <a:tr h="327426">
                <a:tc>
                  <a:txBody>
                    <a:bodyPr/>
                    <a:lstStyle/>
                    <a:p>
                      <a:r>
                        <a:rPr lang="de-AT" sz="1600" dirty="0"/>
                        <a:t>5.2.5</a:t>
                      </a:r>
                    </a:p>
                  </a:txBody>
                  <a:tcPr marL="89373" marR="89373"/>
                </a:tc>
                <a:tc>
                  <a:txBody>
                    <a:bodyPr/>
                    <a:lstStyle/>
                    <a:p>
                      <a:r>
                        <a:rPr lang="de-DE" sz="1600" dirty="0"/>
                        <a:t>Ergebnisse Lebenserwartung 65</a:t>
                      </a:r>
                      <a:endParaRPr lang="de-AT" sz="1600" dirty="0"/>
                    </a:p>
                  </a:txBody>
                  <a:tcPr marL="89373" marR="89373"/>
                </a:tc>
                <a:tc>
                  <a:txBody>
                    <a:bodyPr/>
                    <a:lstStyle/>
                    <a:p>
                      <a:pPr algn="ctr"/>
                      <a:r>
                        <a:rPr lang="de-DE" sz="1600" dirty="0"/>
                        <a:t>3</a:t>
                      </a:r>
                      <a:endParaRPr lang="de-AT" sz="1600" dirty="0"/>
                    </a:p>
                  </a:txBody>
                  <a:tcPr marL="89373" marR="89373"/>
                </a:tc>
                <a:extLst>
                  <a:ext uri="{0D108BD9-81ED-4DB2-BD59-A6C34878D82A}">
                    <a16:rowId xmlns:a16="http://schemas.microsoft.com/office/drawing/2014/main" val="104170985"/>
                  </a:ext>
                </a:extLst>
              </a:tr>
              <a:tr h="327426">
                <a:tc>
                  <a:txBody>
                    <a:bodyPr/>
                    <a:lstStyle/>
                    <a:p>
                      <a:r>
                        <a:rPr lang="de-AT" sz="1600" dirty="0"/>
                        <a:t>5.2.6</a:t>
                      </a:r>
                    </a:p>
                  </a:txBody>
                  <a:tcPr marL="89373" marR="89373"/>
                </a:tc>
                <a:tc>
                  <a:txBody>
                    <a:bodyPr/>
                    <a:lstStyle/>
                    <a:p>
                      <a:r>
                        <a:rPr lang="de-DE" sz="1600" dirty="0"/>
                        <a:t>Ergebnisse gesunde Lebensjahre</a:t>
                      </a:r>
                      <a:endParaRPr lang="de-AT" sz="1600" dirty="0"/>
                    </a:p>
                  </a:txBody>
                  <a:tcPr marL="89373" marR="89373"/>
                </a:tc>
                <a:tc>
                  <a:txBody>
                    <a:bodyPr/>
                    <a:lstStyle/>
                    <a:p>
                      <a:pPr algn="ctr"/>
                      <a:r>
                        <a:rPr lang="de-DE" sz="1600" dirty="0"/>
                        <a:t>4</a:t>
                      </a:r>
                      <a:endParaRPr lang="de-AT" sz="1600" dirty="0"/>
                    </a:p>
                  </a:txBody>
                  <a:tcPr marL="89373" marR="89373"/>
                </a:tc>
                <a:extLst>
                  <a:ext uri="{0D108BD9-81ED-4DB2-BD59-A6C34878D82A}">
                    <a16:rowId xmlns:a16="http://schemas.microsoft.com/office/drawing/2014/main" val="1025643177"/>
                  </a:ext>
                </a:extLst>
              </a:tr>
              <a:tr h="327426">
                <a:tc>
                  <a:txBody>
                    <a:bodyPr/>
                    <a:lstStyle/>
                    <a:p>
                      <a:r>
                        <a:rPr lang="de-AT" sz="1600" dirty="0"/>
                        <a:t>5.2.7</a:t>
                      </a:r>
                    </a:p>
                  </a:txBody>
                  <a:tcPr marL="89373" marR="8937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t>Ergebnisse gesunde Lebensjahre</a:t>
                      </a:r>
                      <a:r>
                        <a:rPr lang="de-AT" sz="1600" dirty="0"/>
                        <a:t> 65</a:t>
                      </a:r>
                    </a:p>
                  </a:txBody>
                  <a:tcPr marL="89373" marR="89373"/>
                </a:tc>
                <a:tc>
                  <a:txBody>
                    <a:bodyPr/>
                    <a:lstStyle/>
                    <a:p>
                      <a:pPr algn="ctr"/>
                      <a:r>
                        <a:rPr lang="de-DE" sz="1600" dirty="0"/>
                        <a:t>3</a:t>
                      </a:r>
                      <a:endParaRPr lang="de-AT" sz="1600" dirty="0"/>
                    </a:p>
                  </a:txBody>
                  <a:tcPr marL="89373" marR="89373"/>
                </a:tc>
                <a:extLst>
                  <a:ext uri="{0D108BD9-81ED-4DB2-BD59-A6C34878D82A}">
                    <a16:rowId xmlns:a16="http://schemas.microsoft.com/office/drawing/2014/main" val="4022772651"/>
                  </a:ext>
                </a:extLst>
              </a:tr>
            </a:tbl>
          </a:graphicData>
        </a:graphic>
      </p:graphicFrame>
      <p:sp>
        <p:nvSpPr>
          <p:cNvPr id="8" name="Textplatzhalter 7">
            <a:extLst>
              <a:ext uri="{FF2B5EF4-FFF2-40B4-BE49-F238E27FC236}">
                <a16:creationId xmlns:a16="http://schemas.microsoft.com/office/drawing/2014/main" id="{1F090AD2-F03F-0691-2BEB-F05F2FB1637E}"/>
              </a:ext>
            </a:extLst>
          </p:cNvPr>
          <p:cNvSpPr>
            <a:spLocks noGrp="1"/>
          </p:cNvSpPr>
          <p:nvPr>
            <p:ph type="body" sz="quarter" idx="13"/>
          </p:nvPr>
        </p:nvSpPr>
        <p:spPr/>
        <p:txBody>
          <a:bodyPr/>
          <a:lstStyle/>
          <a:p>
            <a:pPr>
              <a:lnSpc>
                <a:spcPct val="100000"/>
              </a:lnSpc>
            </a:pPr>
            <a:r>
              <a:rPr lang="de-AT" dirty="0">
                <a:solidFill>
                  <a:schemeClr val="bg1"/>
                </a:solidFill>
              </a:rPr>
              <a:t>Hoher Stellenwert von Gesundheit, nur mittlere Ergebnisse und Leistungsfähigkeit!</a:t>
            </a:r>
          </a:p>
        </p:txBody>
      </p:sp>
      <p:grpSp>
        <p:nvGrpSpPr>
          <p:cNvPr id="4" name="Gruppieren 3">
            <a:extLst>
              <a:ext uri="{FF2B5EF4-FFF2-40B4-BE49-F238E27FC236}">
                <a16:creationId xmlns:a16="http://schemas.microsoft.com/office/drawing/2014/main" id="{C05F9218-2736-6AF8-A70B-5746B6E88DED}"/>
              </a:ext>
            </a:extLst>
          </p:cNvPr>
          <p:cNvGrpSpPr/>
          <p:nvPr/>
        </p:nvGrpSpPr>
        <p:grpSpPr>
          <a:xfrm>
            <a:off x="8482544" y="4875164"/>
            <a:ext cx="3502065" cy="1003464"/>
            <a:chOff x="8482544" y="4875164"/>
            <a:chExt cx="3502065" cy="1003464"/>
          </a:xfrm>
        </p:grpSpPr>
        <p:sp>
          <p:nvSpPr>
            <p:cNvPr id="9" name="Shape 820">
              <a:extLst>
                <a:ext uri="{FF2B5EF4-FFF2-40B4-BE49-F238E27FC236}">
                  <a16:creationId xmlns:a16="http://schemas.microsoft.com/office/drawing/2014/main" id="{2EB2DAC0-861E-F3DB-84D7-D504CC4C575C}"/>
                </a:ext>
              </a:extLst>
            </p:cNvPr>
            <p:cNvSpPr>
              <a:spLocks noChangeAspect="1"/>
            </p:cNvSpPr>
            <p:nvPr/>
          </p:nvSpPr>
          <p:spPr>
            <a:xfrm>
              <a:off x="9115719" y="4875164"/>
              <a:ext cx="2868890" cy="1003464"/>
            </a:xfrm>
            <a:custGeom>
              <a:avLst/>
              <a:gdLst>
                <a:gd name="connsiteX0" fmla="*/ 0 w 2868890"/>
                <a:gd name="connsiteY0" fmla="*/ 501732 h 1003464"/>
                <a:gd name="connsiteX1" fmla="*/ 501732 w 2868890"/>
                <a:gd name="connsiteY1" fmla="*/ 0 h 1003464"/>
                <a:gd name="connsiteX2" fmla="*/ 1160849 w 2868890"/>
                <a:gd name="connsiteY2" fmla="*/ 0 h 1003464"/>
                <a:gd name="connsiteX3" fmla="*/ 1819966 w 2868890"/>
                <a:gd name="connsiteY3" fmla="*/ 0 h 1003464"/>
                <a:gd name="connsiteX4" fmla="*/ 2367158 w 2868890"/>
                <a:gd name="connsiteY4" fmla="*/ 0 h 1003464"/>
                <a:gd name="connsiteX5" fmla="*/ 2868890 w 2868890"/>
                <a:gd name="connsiteY5" fmla="*/ 501732 h 1003464"/>
                <a:gd name="connsiteX6" fmla="*/ 2868890 w 2868890"/>
                <a:gd name="connsiteY6" fmla="*/ 501732 h 1003464"/>
                <a:gd name="connsiteX7" fmla="*/ 2367158 w 2868890"/>
                <a:gd name="connsiteY7" fmla="*/ 1003464 h 1003464"/>
                <a:gd name="connsiteX8" fmla="*/ 1801312 w 2868890"/>
                <a:gd name="connsiteY8" fmla="*/ 1003464 h 1003464"/>
                <a:gd name="connsiteX9" fmla="*/ 1142195 w 2868890"/>
                <a:gd name="connsiteY9" fmla="*/ 1003464 h 1003464"/>
                <a:gd name="connsiteX10" fmla="*/ 501732 w 2868890"/>
                <a:gd name="connsiteY10" fmla="*/ 1003464 h 1003464"/>
                <a:gd name="connsiteX11" fmla="*/ 0 w 2868890"/>
                <a:gd name="connsiteY11" fmla="*/ 501732 h 1003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868890" h="1003464" fill="none" extrusionOk="0">
                  <a:moveTo>
                    <a:pt x="0" y="501732"/>
                  </a:moveTo>
                  <a:cubicBezTo>
                    <a:pt x="6215" y="288997"/>
                    <a:pt x="231812" y="11058"/>
                    <a:pt x="501732" y="0"/>
                  </a:cubicBezTo>
                  <a:cubicBezTo>
                    <a:pt x="650431" y="-28878"/>
                    <a:pt x="914994" y="667"/>
                    <a:pt x="1160849" y="0"/>
                  </a:cubicBezTo>
                  <a:cubicBezTo>
                    <a:pt x="1406704" y="-667"/>
                    <a:pt x="1627883" y="11921"/>
                    <a:pt x="1819966" y="0"/>
                  </a:cubicBezTo>
                  <a:cubicBezTo>
                    <a:pt x="2012049" y="-11921"/>
                    <a:pt x="2190284" y="-9512"/>
                    <a:pt x="2367158" y="0"/>
                  </a:cubicBezTo>
                  <a:cubicBezTo>
                    <a:pt x="2636483" y="-11622"/>
                    <a:pt x="2857975" y="265722"/>
                    <a:pt x="2868890" y="501732"/>
                  </a:cubicBezTo>
                  <a:lnTo>
                    <a:pt x="2868890" y="501732"/>
                  </a:lnTo>
                  <a:cubicBezTo>
                    <a:pt x="2849530" y="720591"/>
                    <a:pt x="2685393" y="995107"/>
                    <a:pt x="2367158" y="1003464"/>
                  </a:cubicBezTo>
                  <a:cubicBezTo>
                    <a:pt x="2126761" y="1030850"/>
                    <a:pt x="2077661" y="1022599"/>
                    <a:pt x="1801312" y="1003464"/>
                  </a:cubicBezTo>
                  <a:cubicBezTo>
                    <a:pt x="1524963" y="984329"/>
                    <a:pt x="1390571" y="973211"/>
                    <a:pt x="1142195" y="1003464"/>
                  </a:cubicBezTo>
                  <a:cubicBezTo>
                    <a:pt x="893819" y="1033717"/>
                    <a:pt x="806609" y="1028920"/>
                    <a:pt x="501732" y="1003464"/>
                  </a:cubicBezTo>
                  <a:cubicBezTo>
                    <a:pt x="238326" y="1030577"/>
                    <a:pt x="-15329" y="786915"/>
                    <a:pt x="0" y="501732"/>
                  </a:cubicBezTo>
                  <a:close/>
                </a:path>
                <a:path w="2868890" h="1003464" stroke="0" extrusionOk="0">
                  <a:moveTo>
                    <a:pt x="0" y="501732"/>
                  </a:moveTo>
                  <a:cubicBezTo>
                    <a:pt x="-32368" y="204667"/>
                    <a:pt x="167310" y="21514"/>
                    <a:pt x="501732" y="0"/>
                  </a:cubicBezTo>
                  <a:cubicBezTo>
                    <a:pt x="660707" y="26612"/>
                    <a:pt x="966614" y="-22629"/>
                    <a:pt x="1160849" y="0"/>
                  </a:cubicBezTo>
                  <a:cubicBezTo>
                    <a:pt x="1355084" y="22629"/>
                    <a:pt x="1485853" y="13058"/>
                    <a:pt x="1764004" y="0"/>
                  </a:cubicBezTo>
                  <a:cubicBezTo>
                    <a:pt x="2042156" y="-13058"/>
                    <a:pt x="2079509" y="-1080"/>
                    <a:pt x="2367158" y="0"/>
                  </a:cubicBezTo>
                  <a:cubicBezTo>
                    <a:pt x="2627176" y="-55017"/>
                    <a:pt x="2876633" y="195980"/>
                    <a:pt x="2868890" y="501732"/>
                  </a:cubicBezTo>
                  <a:lnTo>
                    <a:pt x="2868890" y="501732"/>
                  </a:lnTo>
                  <a:cubicBezTo>
                    <a:pt x="2813193" y="742311"/>
                    <a:pt x="2670292" y="961095"/>
                    <a:pt x="2367158" y="1003464"/>
                  </a:cubicBezTo>
                  <a:cubicBezTo>
                    <a:pt x="2209023" y="998299"/>
                    <a:pt x="2026256" y="1022495"/>
                    <a:pt x="1708041" y="1003464"/>
                  </a:cubicBezTo>
                  <a:cubicBezTo>
                    <a:pt x="1389826" y="984433"/>
                    <a:pt x="1300256" y="992639"/>
                    <a:pt x="1123541" y="1003464"/>
                  </a:cubicBezTo>
                  <a:cubicBezTo>
                    <a:pt x="946826" y="1014289"/>
                    <a:pt x="639879" y="986645"/>
                    <a:pt x="501732" y="1003464"/>
                  </a:cubicBezTo>
                  <a:cubicBezTo>
                    <a:pt x="261025" y="1033226"/>
                    <a:pt x="26027" y="817574"/>
                    <a:pt x="0" y="501732"/>
                  </a:cubicBezTo>
                  <a:close/>
                </a:path>
              </a:pathLst>
            </a:custGeom>
            <a:solidFill>
              <a:schemeClr val="bg2">
                <a:lumMod val="25000"/>
              </a:schemeClr>
            </a:solidFill>
            <a:ln w="12700">
              <a:solidFill>
                <a:schemeClr val="tx1"/>
              </a:solidFill>
              <a:miter lim="400000"/>
              <a:extLst>
                <a:ext uri="{C807C97D-BFC1-408E-A445-0C87EB9F89A2}">
                  <ask:lineSketchStyleProps xmlns:ask="http://schemas.microsoft.com/office/drawing/2018/sketchyshapes" sd="1219033472">
                    <a:prstGeom prst="roundRect">
                      <a:avLst>
                        <a:gd name="adj" fmla="val 50000"/>
                      </a:avLst>
                    </a:prstGeom>
                    <ask:type>
                      <ask:lineSketchFreehand/>
                    </ask:type>
                  </ask:lineSketchStyleProps>
                </a:ext>
              </a:extLst>
            </a:ln>
          </p:spPr>
          <p:txBody>
            <a:bodyPr lIns="71437" tIns="71437" rIns="71437" bIns="71437" anchor="ctr"/>
            <a:lstStyle/>
            <a:p>
              <a:pPr>
                <a:defRPr sz="3200">
                  <a:solidFill>
                    <a:srgbClr val="FFFFFF"/>
                  </a:solidFill>
                </a:defRPr>
              </a:pPr>
              <a:endParaRPr dirty="0"/>
            </a:p>
          </p:txBody>
        </p:sp>
        <p:sp>
          <p:nvSpPr>
            <p:cNvPr id="10" name="Textplatzhalter 13">
              <a:extLst>
                <a:ext uri="{FF2B5EF4-FFF2-40B4-BE49-F238E27FC236}">
                  <a16:creationId xmlns:a16="http://schemas.microsoft.com/office/drawing/2014/main" id="{53FB5F81-E654-8BED-1CE7-D32185D89B25}"/>
                </a:ext>
              </a:extLst>
            </p:cNvPr>
            <p:cNvSpPr txBox="1">
              <a:spLocks/>
            </p:cNvSpPr>
            <p:nvPr/>
          </p:nvSpPr>
          <p:spPr>
            <a:xfrm>
              <a:off x="8482544" y="5118756"/>
              <a:ext cx="2270324" cy="630719"/>
            </a:xfrm>
            <a:prstGeom prst="rect">
              <a:avLst/>
            </a:prstGeom>
          </p:spPr>
          <p:txBody>
            <a:bodyPr anchor="ctr">
              <a:noAutofit/>
            </a:bodyPr>
            <a:lstStyle>
              <a:lvl1pPr marL="0" indent="0" algn="l" defTabSz="914400" rtl="0" eaLnBrk="1" latinLnBrk="0" hangingPunct="1">
                <a:lnSpc>
                  <a:spcPts val="2200"/>
                </a:lnSpc>
                <a:spcBef>
                  <a:spcPts val="0"/>
                </a:spcBef>
                <a:buFont typeface="Arial" panose="020B0604020202020204" pitchFamily="34" charset="0"/>
                <a:buNone/>
                <a:defRPr sz="2000" b="0" i="0" kern="1200">
                  <a:solidFill>
                    <a:schemeClr val="bg2"/>
                  </a:solidFill>
                  <a:latin typeface="Segoe UI" panose="020B0502040204020203" pitchFamily="34" charset="0"/>
                  <a:ea typeface="+mn-ea"/>
                  <a:cs typeface="Segoe UI" panose="020B0502040204020203" pitchFamily="34" charset="0"/>
                </a:defRPr>
              </a:lvl1pPr>
              <a:lvl2pPr marL="457200" indent="0" algn="l" defTabSz="914400" rtl="0" eaLnBrk="1" latinLnBrk="0" hangingPunct="1">
                <a:lnSpc>
                  <a:spcPct val="90000"/>
                </a:lnSpc>
                <a:spcBef>
                  <a:spcPts val="500"/>
                </a:spcBef>
                <a:buFont typeface="Wingdings" panose="05000000000000000000" pitchFamily="2" charset="2"/>
                <a:buNone/>
                <a:defRPr sz="1800" b="0" i="0" kern="1200">
                  <a:solidFill>
                    <a:schemeClr val="bg2"/>
                  </a:solidFill>
                  <a:latin typeface="Segoe UI" panose="020B0502040204020203" pitchFamily="34" charset="0"/>
                  <a:ea typeface="+mn-ea"/>
                  <a:cs typeface="Segoe UI" panose="020B0502040204020203"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600" b="0" i="0" kern="1200">
                  <a:solidFill>
                    <a:schemeClr val="bg2"/>
                  </a:solidFill>
                  <a:latin typeface="Segoe UI" panose="020B0502040204020203" pitchFamily="34" charset="0"/>
                  <a:ea typeface="+mn-ea"/>
                  <a:cs typeface="Segoe UI" panose="020B0502040204020203"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400" b="0" i="0" kern="1200">
                  <a:solidFill>
                    <a:schemeClr val="bg2"/>
                  </a:solidFill>
                  <a:latin typeface="Segoe UI" panose="020B0502040204020203" pitchFamily="34" charset="0"/>
                  <a:ea typeface="+mn-ea"/>
                  <a:cs typeface="Segoe UI" panose="020B0502040204020203" pitchFamily="34" charset="0"/>
                </a:defRPr>
              </a:lvl4pPr>
              <a:lvl5pPr marL="1828800" indent="0" algn="l" defTabSz="914400" rtl="0" eaLnBrk="1" latinLnBrk="0" hangingPunct="1">
                <a:lnSpc>
                  <a:spcPct val="90000"/>
                </a:lnSpc>
                <a:spcBef>
                  <a:spcPts val="500"/>
                </a:spcBef>
                <a:buFont typeface="Courier New" panose="02070309020205020404" pitchFamily="49" charset="0"/>
                <a:buNone/>
                <a:defRPr sz="1400" b="0" i="0" kern="1200">
                  <a:solidFill>
                    <a:schemeClr val="bg2"/>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de-DE" sz="2600" dirty="0"/>
                <a:t>Note 3</a:t>
              </a:r>
            </a:p>
          </p:txBody>
        </p:sp>
        <p:pic>
          <p:nvPicPr>
            <p:cNvPr id="11" name="Grafik 10" descr="Bleistift">
              <a:extLst>
                <a:ext uri="{FF2B5EF4-FFF2-40B4-BE49-F238E27FC236}">
                  <a16:creationId xmlns:a16="http://schemas.microsoft.com/office/drawing/2014/main" id="{8ECBFC57-67E4-807E-2AAC-50BD0FBAD55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0784264" y="5059606"/>
              <a:ext cx="619676" cy="619676"/>
            </a:xfrm>
            <a:prstGeom prst="rect">
              <a:avLst/>
            </a:prstGeom>
          </p:spPr>
        </p:pic>
      </p:grpSp>
      <p:sp>
        <p:nvSpPr>
          <p:cNvPr id="17" name="Foliennummernplatzhalter 16">
            <a:extLst>
              <a:ext uri="{FF2B5EF4-FFF2-40B4-BE49-F238E27FC236}">
                <a16:creationId xmlns:a16="http://schemas.microsoft.com/office/drawing/2014/main" id="{02CF74B7-D372-C581-0E1F-124E49C9EFD3}"/>
              </a:ext>
            </a:extLst>
          </p:cNvPr>
          <p:cNvSpPr>
            <a:spLocks noGrp="1"/>
          </p:cNvSpPr>
          <p:nvPr>
            <p:ph type="sldNum" sz="quarter" idx="14"/>
          </p:nvPr>
        </p:nvSpPr>
        <p:spPr/>
        <p:txBody>
          <a:bodyPr/>
          <a:lstStyle/>
          <a:p>
            <a:fld id="{59C4F3FA-A2F1-9148-970C-1E5A4D250138}" type="slidenum">
              <a:rPr lang="de-DE" smtClean="0"/>
              <a:pPr/>
              <a:t>31</a:t>
            </a:fld>
            <a:endParaRPr lang="de-DE" dirty="0"/>
          </a:p>
        </p:txBody>
      </p:sp>
      <p:sp>
        <p:nvSpPr>
          <p:cNvPr id="5" name="TextBox 72">
            <a:extLst>
              <a:ext uri="{FF2B5EF4-FFF2-40B4-BE49-F238E27FC236}">
                <a16:creationId xmlns:a16="http://schemas.microsoft.com/office/drawing/2014/main" id="{3A7BCC51-F18E-31B0-448D-72F3F6420096}"/>
              </a:ext>
            </a:extLst>
          </p:cNvPr>
          <p:cNvSpPr txBox="1"/>
          <p:nvPr/>
        </p:nvSpPr>
        <p:spPr>
          <a:xfrm>
            <a:off x="8986236" y="6162627"/>
            <a:ext cx="2417704" cy="576000"/>
          </a:xfrm>
          <a:custGeom>
            <a:avLst/>
            <a:gdLst>
              <a:gd name="connsiteX0" fmla="*/ 0 w 2417704"/>
              <a:gd name="connsiteY0" fmla="*/ 0 h 576000"/>
              <a:gd name="connsiteX1" fmla="*/ 652780 w 2417704"/>
              <a:gd name="connsiteY1" fmla="*/ 0 h 576000"/>
              <a:gd name="connsiteX2" fmla="*/ 1233029 w 2417704"/>
              <a:gd name="connsiteY2" fmla="*/ 0 h 576000"/>
              <a:gd name="connsiteX3" fmla="*/ 1813278 w 2417704"/>
              <a:gd name="connsiteY3" fmla="*/ 0 h 576000"/>
              <a:gd name="connsiteX4" fmla="*/ 2417704 w 2417704"/>
              <a:gd name="connsiteY4" fmla="*/ 0 h 576000"/>
              <a:gd name="connsiteX5" fmla="*/ 2417704 w 2417704"/>
              <a:gd name="connsiteY5" fmla="*/ 576000 h 576000"/>
              <a:gd name="connsiteX6" fmla="*/ 1861632 w 2417704"/>
              <a:gd name="connsiteY6" fmla="*/ 576000 h 576000"/>
              <a:gd name="connsiteX7" fmla="*/ 1305560 w 2417704"/>
              <a:gd name="connsiteY7" fmla="*/ 576000 h 576000"/>
              <a:gd name="connsiteX8" fmla="*/ 725311 w 2417704"/>
              <a:gd name="connsiteY8" fmla="*/ 576000 h 576000"/>
              <a:gd name="connsiteX9" fmla="*/ 0 w 2417704"/>
              <a:gd name="connsiteY9" fmla="*/ 576000 h 576000"/>
              <a:gd name="connsiteX10" fmla="*/ 0 w 2417704"/>
              <a:gd name="connsiteY10" fmla="*/ 0 h 57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17704" h="576000" fill="none" extrusionOk="0">
                <a:moveTo>
                  <a:pt x="0" y="0"/>
                </a:moveTo>
                <a:cubicBezTo>
                  <a:pt x="225828" y="-31095"/>
                  <a:pt x="373042" y="32588"/>
                  <a:pt x="652780" y="0"/>
                </a:cubicBezTo>
                <a:cubicBezTo>
                  <a:pt x="932518" y="-32588"/>
                  <a:pt x="1030805" y="-1977"/>
                  <a:pt x="1233029" y="0"/>
                </a:cubicBezTo>
                <a:cubicBezTo>
                  <a:pt x="1435253" y="1977"/>
                  <a:pt x="1583980" y="25162"/>
                  <a:pt x="1813278" y="0"/>
                </a:cubicBezTo>
                <a:cubicBezTo>
                  <a:pt x="2042576" y="-25162"/>
                  <a:pt x="2196687" y="-23316"/>
                  <a:pt x="2417704" y="0"/>
                </a:cubicBezTo>
                <a:cubicBezTo>
                  <a:pt x="2411164" y="284962"/>
                  <a:pt x="2427129" y="449475"/>
                  <a:pt x="2417704" y="576000"/>
                </a:cubicBezTo>
                <a:cubicBezTo>
                  <a:pt x="2265524" y="600113"/>
                  <a:pt x="2104648" y="564986"/>
                  <a:pt x="1861632" y="576000"/>
                </a:cubicBezTo>
                <a:cubicBezTo>
                  <a:pt x="1618616" y="587014"/>
                  <a:pt x="1557535" y="561463"/>
                  <a:pt x="1305560" y="576000"/>
                </a:cubicBezTo>
                <a:cubicBezTo>
                  <a:pt x="1053585" y="590537"/>
                  <a:pt x="863736" y="573668"/>
                  <a:pt x="725311" y="576000"/>
                </a:cubicBezTo>
                <a:cubicBezTo>
                  <a:pt x="586886" y="578332"/>
                  <a:pt x="149960" y="567357"/>
                  <a:pt x="0" y="576000"/>
                </a:cubicBezTo>
                <a:cubicBezTo>
                  <a:pt x="-25104" y="457022"/>
                  <a:pt x="-19593" y="245664"/>
                  <a:pt x="0" y="0"/>
                </a:cubicBezTo>
                <a:close/>
              </a:path>
              <a:path w="2417704" h="576000" stroke="0" extrusionOk="0">
                <a:moveTo>
                  <a:pt x="0" y="0"/>
                </a:moveTo>
                <a:cubicBezTo>
                  <a:pt x="290337" y="17379"/>
                  <a:pt x="464314" y="-29317"/>
                  <a:pt x="604426" y="0"/>
                </a:cubicBezTo>
                <a:cubicBezTo>
                  <a:pt x="744538" y="29317"/>
                  <a:pt x="951911" y="4019"/>
                  <a:pt x="1184675" y="0"/>
                </a:cubicBezTo>
                <a:cubicBezTo>
                  <a:pt x="1417439" y="-4019"/>
                  <a:pt x="1605260" y="-9548"/>
                  <a:pt x="1813278" y="0"/>
                </a:cubicBezTo>
                <a:cubicBezTo>
                  <a:pt x="2021296" y="9548"/>
                  <a:pt x="2198661" y="27648"/>
                  <a:pt x="2417704" y="0"/>
                </a:cubicBezTo>
                <a:cubicBezTo>
                  <a:pt x="2423500" y="128928"/>
                  <a:pt x="2392799" y="288687"/>
                  <a:pt x="2417704" y="576000"/>
                </a:cubicBezTo>
                <a:cubicBezTo>
                  <a:pt x="2217667" y="571931"/>
                  <a:pt x="2017744" y="592644"/>
                  <a:pt x="1885809" y="576000"/>
                </a:cubicBezTo>
                <a:cubicBezTo>
                  <a:pt x="1753875" y="559356"/>
                  <a:pt x="1533804" y="599182"/>
                  <a:pt x="1353914" y="576000"/>
                </a:cubicBezTo>
                <a:cubicBezTo>
                  <a:pt x="1174025" y="552818"/>
                  <a:pt x="1057743" y="582382"/>
                  <a:pt x="797842" y="576000"/>
                </a:cubicBezTo>
                <a:cubicBezTo>
                  <a:pt x="537941" y="569618"/>
                  <a:pt x="313677" y="548925"/>
                  <a:pt x="0" y="576000"/>
                </a:cubicBezTo>
                <a:cubicBezTo>
                  <a:pt x="23227" y="444508"/>
                  <a:pt x="23001" y="148703"/>
                  <a:pt x="0" y="0"/>
                </a:cubicBezTo>
                <a:close/>
              </a:path>
            </a:pathLst>
          </a:custGeom>
          <a:solidFill>
            <a:schemeClr val="accent5">
              <a:lumMod val="20000"/>
              <a:lumOff val="80000"/>
            </a:schemeClr>
          </a:solidFill>
          <a:ln w="9525">
            <a:solidFill>
              <a:schemeClr val="tx1"/>
            </a:solidFill>
            <a:extLst>
              <a:ext uri="{C807C97D-BFC1-408E-A445-0C87EB9F89A2}">
                <ask:lineSketchStyleProps xmlns:ask="http://schemas.microsoft.com/office/drawing/2018/sketchyshapes" sd="1617499634">
                  <a:prstGeom prst="rect">
                    <a:avLst/>
                  </a:prstGeom>
                  <ask:type>
                    <ask:lineSketchFreehand/>
                  </ask:type>
                </ask:lineSketchStyleProps>
              </a:ext>
            </a:extLst>
          </a:ln>
        </p:spPr>
        <p:txBody>
          <a:bodyPr wrap="square" lIns="91440" rIns="9144" rtlCol="0" anchor="ctr" anchorCtr="0">
            <a:noAutofit/>
          </a:bodyPr>
          <a:lstStyle/>
          <a:p>
            <a:pPr algn="ctr">
              <a:spcBef>
                <a:spcPts val="1200"/>
              </a:spcBef>
            </a:pPr>
            <a:r>
              <a:rPr lang="de-AT" sz="1400" baseline="30000" noProof="0" dirty="0">
                <a:latin typeface="Montserrat SemiBold" panose="00000700000000000000" pitchFamily="50" charset="0"/>
                <a:cs typeface="Adobe Arabic" panose="02040503050201020203" pitchFamily="18" charset="-78"/>
              </a:rPr>
              <a:t>METAZIEL  </a:t>
            </a:r>
            <a:r>
              <a:rPr lang="de-AT" sz="1400" baseline="30000" dirty="0">
                <a:latin typeface="Montserrat SemiBold" panose="00000700000000000000" pitchFamily="50" charset="0"/>
                <a:cs typeface="Adobe Arabic" panose="02040503050201020203" pitchFamily="18" charset="-78"/>
              </a:rPr>
              <a:t>5</a:t>
            </a:r>
            <a:endParaRPr lang="de-AT" sz="1400" baseline="30000" noProof="0" dirty="0">
              <a:latin typeface="Montserrat SemiBold" panose="00000700000000000000" pitchFamily="50" charset="0"/>
              <a:cs typeface="Adobe Arabic" panose="02040503050201020203" pitchFamily="18" charset="-78"/>
            </a:endParaRPr>
          </a:p>
          <a:p>
            <a:pPr algn="ctr">
              <a:spcBef>
                <a:spcPts val="600"/>
              </a:spcBef>
              <a:spcAft>
                <a:spcPts val="600"/>
              </a:spcAft>
            </a:pPr>
            <a:r>
              <a:rPr lang="de-AT" sz="1400" baseline="30000" noProof="0" dirty="0">
                <a:latin typeface="Montserrat SemiBold" panose="00000700000000000000" pitchFamily="50" charset="0"/>
                <a:cs typeface="Adobe Arabic" panose="02040503050201020203" pitchFamily="18" charset="-78"/>
              </a:rPr>
              <a:t>Resilienz</a:t>
            </a:r>
            <a:endParaRPr lang="de-AT" sz="1400" i="0" u="none" strike="noStrike" baseline="30000" noProof="0" dirty="0">
              <a:latin typeface="Montserrat SemiBold" panose="00000700000000000000" pitchFamily="50" charset="0"/>
              <a:cs typeface="Adobe Arabic" panose="02040503050201020203" pitchFamily="18" charset="-78"/>
            </a:endParaRPr>
          </a:p>
        </p:txBody>
      </p:sp>
    </p:spTree>
    <p:extLst>
      <p:ext uri="{BB962C8B-B14F-4D97-AF65-F5344CB8AC3E}">
        <p14:creationId xmlns:p14="http://schemas.microsoft.com/office/powerpoint/2010/main" val="29282341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CF89D1-BF48-68E5-DC6B-75D5F42E6A6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7C4B6A1-B7AB-2D6B-FF64-6A3BDA585CFF}"/>
              </a:ext>
            </a:extLst>
          </p:cNvPr>
          <p:cNvSpPr>
            <a:spLocks noGrp="1"/>
          </p:cNvSpPr>
          <p:nvPr>
            <p:ph type="title"/>
          </p:nvPr>
        </p:nvSpPr>
        <p:spPr>
          <a:xfrm>
            <a:off x="839788" y="506092"/>
            <a:ext cx="11075404" cy="1041644"/>
          </a:xfrm>
        </p:spPr>
        <p:txBody>
          <a:bodyPr anchor="t">
            <a:normAutofit/>
          </a:bodyPr>
          <a:lstStyle/>
          <a:p>
            <a:r>
              <a:rPr lang="de-AT" b="0" dirty="0"/>
              <a:t>5.3 SENTIMENT &amp; PARTIZIPATION</a:t>
            </a:r>
          </a:p>
        </p:txBody>
      </p:sp>
      <p:sp>
        <p:nvSpPr>
          <p:cNvPr id="3" name="Inhaltsplatzhalter 2">
            <a:extLst>
              <a:ext uri="{FF2B5EF4-FFF2-40B4-BE49-F238E27FC236}">
                <a16:creationId xmlns:a16="http://schemas.microsoft.com/office/drawing/2014/main" id="{888A2A3A-B5E0-5DE1-9DB0-9392B559F309}"/>
              </a:ext>
            </a:extLst>
          </p:cNvPr>
          <p:cNvSpPr>
            <a:spLocks noGrp="1"/>
          </p:cNvSpPr>
          <p:nvPr>
            <p:ph sz="quarter" idx="4"/>
          </p:nvPr>
        </p:nvSpPr>
        <p:spPr>
          <a:xfrm>
            <a:off x="5938886" y="1161843"/>
            <a:ext cx="5974116" cy="3983550"/>
          </a:xfrm>
        </p:spPr>
        <p:txBody>
          <a:bodyPr wrap="square">
            <a:noAutofit/>
          </a:bodyPr>
          <a:lstStyle/>
          <a:p>
            <a:pPr marL="216000">
              <a:lnSpc>
                <a:spcPct val="110000"/>
              </a:lnSpc>
              <a:spcBef>
                <a:spcPts val="600"/>
              </a:spcBef>
              <a:buFont typeface="Symbol" panose="05050102010706020507" pitchFamily="18" charset="2"/>
              <a:buChar char="-"/>
            </a:pPr>
            <a:r>
              <a:rPr lang="de-AT" sz="1400" dirty="0"/>
              <a:t>Mittlere allgemeine Lebenszufriedenheit </a:t>
            </a:r>
            <a:r>
              <a:rPr lang="de-AT" sz="1400" b="1" dirty="0">
                <a:solidFill>
                  <a:schemeClr val="bg2">
                    <a:lumMod val="25000"/>
                  </a:schemeClr>
                </a:solidFill>
                <a:hlinkClick r:id="rId2"/>
              </a:rPr>
              <a:t>(LINK)</a:t>
            </a:r>
            <a:r>
              <a:rPr lang="de-AT" sz="1400" dirty="0"/>
              <a:t>, hohes </a:t>
            </a:r>
            <a:r>
              <a:rPr lang="de-AT" sz="1400" dirty="0" err="1"/>
              <a:t>Happiness</a:t>
            </a:r>
            <a:r>
              <a:rPr lang="de-AT" sz="1400" dirty="0"/>
              <a:t>-Niveau </a:t>
            </a:r>
            <a:r>
              <a:rPr lang="de-AT" sz="1400" b="1" dirty="0">
                <a:solidFill>
                  <a:schemeClr val="bg2">
                    <a:lumMod val="25000"/>
                  </a:schemeClr>
                </a:solidFill>
                <a:hlinkClick r:id="rId3"/>
              </a:rPr>
              <a:t>(LINK)</a:t>
            </a:r>
            <a:r>
              <a:rPr lang="de-AT" sz="1400" dirty="0"/>
              <a:t>, aber Verschlechterung gegenüber 2018 </a:t>
            </a:r>
            <a:r>
              <a:rPr lang="de-AT" sz="1400" b="1" dirty="0">
                <a:solidFill>
                  <a:schemeClr val="bg2">
                    <a:lumMod val="25000"/>
                  </a:schemeClr>
                </a:solidFill>
                <a:hlinkClick r:id="rId4"/>
              </a:rPr>
              <a:t>(LINK)</a:t>
            </a:r>
            <a:r>
              <a:rPr lang="de-AT" sz="1400" dirty="0"/>
              <a:t>. </a:t>
            </a:r>
          </a:p>
          <a:p>
            <a:pPr marL="216000">
              <a:lnSpc>
                <a:spcPct val="110000"/>
              </a:lnSpc>
              <a:spcBef>
                <a:spcPts val="600"/>
              </a:spcBef>
              <a:buFont typeface="Symbol" panose="05050102010706020507" pitchFamily="18" charset="2"/>
              <a:buChar char="-"/>
            </a:pPr>
            <a:r>
              <a:rPr lang="de-AT" sz="1400" dirty="0"/>
              <a:t>Gute formelle </a:t>
            </a:r>
            <a:r>
              <a:rPr lang="de-AT" sz="1400" b="1" dirty="0">
                <a:solidFill>
                  <a:schemeClr val="bg2">
                    <a:lumMod val="25000"/>
                  </a:schemeClr>
                </a:solidFill>
                <a:hlinkClick r:id="rId5"/>
              </a:rPr>
              <a:t>(LINK)</a:t>
            </a:r>
            <a:r>
              <a:rPr lang="de-AT" sz="1400" dirty="0"/>
              <a:t>, mittlere informelle </a:t>
            </a:r>
            <a:r>
              <a:rPr lang="de-AT" sz="1400" b="1" dirty="0">
                <a:solidFill>
                  <a:schemeClr val="bg2">
                    <a:lumMod val="25000"/>
                  </a:schemeClr>
                </a:solidFill>
                <a:hlinkClick r:id="rId6"/>
              </a:rPr>
              <a:t>(LINK)</a:t>
            </a:r>
            <a:r>
              <a:rPr lang="de-AT" sz="1400" b="1" dirty="0">
                <a:solidFill>
                  <a:schemeClr val="bg2">
                    <a:lumMod val="25000"/>
                  </a:schemeClr>
                </a:solidFill>
              </a:rPr>
              <a:t> </a:t>
            </a:r>
            <a:r>
              <a:rPr lang="de-AT" sz="1400" dirty="0"/>
              <a:t>Bürgerbeteiligung</a:t>
            </a:r>
          </a:p>
          <a:p>
            <a:pPr marL="216000">
              <a:lnSpc>
                <a:spcPct val="110000"/>
              </a:lnSpc>
              <a:spcBef>
                <a:spcPts val="600"/>
              </a:spcBef>
              <a:buFont typeface="Symbol" panose="05050102010706020507" pitchFamily="18" charset="2"/>
              <a:buChar char="-"/>
            </a:pPr>
            <a:r>
              <a:rPr lang="de-AT" sz="1400" dirty="0"/>
              <a:t>Mittlere Bewertung der Lage im Land </a:t>
            </a:r>
            <a:r>
              <a:rPr lang="de-AT" sz="1400" b="1" dirty="0">
                <a:solidFill>
                  <a:schemeClr val="bg2">
                    <a:lumMod val="25000"/>
                  </a:schemeClr>
                </a:solidFill>
                <a:hlinkClick r:id="rId7"/>
              </a:rPr>
              <a:t>(LINK)</a:t>
            </a:r>
            <a:r>
              <a:rPr lang="de-AT" sz="1400" dirty="0"/>
              <a:t>, aber Glaube an die richtige Entwicklung im Land stark ausgeprägt </a:t>
            </a:r>
            <a:r>
              <a:rPr lang="de-AT" sz="1400" b="1" dirty="0">
                <a:solidFill>
                  <a:schemeClr val="bg2">
                    <a:lumMod val="25000"/>
                  </a:schemeClr>
                </a:solidFill>
                <a:hlinkClick r:id="rId8"/>
              </a:rPr>
              <a:t>(LINK)</a:t>
            </a:r>
            <a:r>
              <a:rPr lang="de-AT" sz="1400" dirty="0"/>
              <a:t>.</a:t>
            </a:r>
          </a:p>
          <a:p>
            <a:pPr marL="216000">
              <a:lnSpc>
                <a:spcPct val="110000"/>
              </a:lnSpc>
              <a:spcBef>
                <a:spcPts val="600"/>
              </a:spcBef>
              <a:buFont typeface="Symbol" panose="05050102010706020507" pitchFamily="18" charset="2"/>
              <a:buChar char="-"/>
            </a:pPr>
            <a:r>
              <a:rPr lang="de-AT" sz="1400" dirty="0"/>
              <a:t>Hohes Vertrauen in Regierung &amp; Parlament mit Rang 3 unter 24 </a:t>
            </a:r>
            <a:r>
              <a:rPr lang="de-AT" sz="1400" b="1" dirty="0">
                <a:solidFill>
                  <a:schemeClr val="bg2">
                    <a:lumMod val="25000"/>
                  </a:schemeClr>
                </a:solidFill>
                <a:hlinkClick r:id="rId9"/>
              </a:rPr>
              <a:t>(LINK)</a:t>
            </a:r>
            <a:r>
              <a:rPr lang="de-AT" sz="1400" b="1" dirty="0">
                <a:solidFill>
                  <a:schemeClr val="bg2">
                    <a:lumMod val="25000"/>
                  </a:schemeClr>
                </a:solidFill>
              </a:rPr>
              <a:t> </a:t>
            </a:r>
            <a:r>
              <a:rPr lang="de-AT" sz="1400" dirty="0"/>
              <a:t>sowie öffentliche Dienste wieder mit Rang 3 unter 24 </a:t>
            </a:r>
            <a:r>
              <a:rPr lang="de-AT" sz="1400" b="1" dirty="0">
                <a:solidFill>
                  <a:schemeClr val="bg2">
                    <a:lumMod val="25000"/>
                  </a:schemeClr>
                </a:solidFill>
                <a:hlinkClick r:id="rId10"/>
              </a:rPr>
              <a:t>(LINK)</a:t>
            </a:r>
            <a:r>
              <a:rPr lang="de-AT" sz="1400" dirty="0"/>
              <a:t>.</a:t>
            </a:r>
          </a:p>
          <a:p>
            <a:pPr marL="216000">
              <a:lnSpc>
                <a:spcPct val="110000"/>
              </a:lnSpc>
              <a:spcBef>
                <a:spcPts val="600"/>
              </a:spcBef>
              <a:buFont typeface="Symbol" panose="05050102010706020507" pitchFamily="18" charset="2"/>
              <a:buChar char="-"/>
            </a:pPr>
            <a:r>
              <a:rPr lang="de-AT" sz="1400" dirty="0"/>
              <a:t>Hohes Vertrauen in Medien &amp; Wissenschaft mit Rang 7 unter 24 </a:t>
            </a:r>
            <a:r>
              <a:rPr lang="de-AT" sz="1400" b="1" dirty="0">
                <a:solidFill>
                  <a:schemeClr val="bg2">
                    <a:lumMod val="25000"/>
                  </a:schemeClr>
                </a:solidFill>
                <a:hlinkClick r:id="rId11"/>
              </a:rPr>
              <a:t>(LINK)</a:t>
            </a:r>
            <a:r>
              <a:rPr lang="de-AT" sz="1400" dirty="0"/>
              <a:t>, primär aufgrund der Vertrauenswerte Medien.</a:t>
            </a:r>
          </a:p>
          <a:p>
            <a:pPr marL="216000">
              <a:lnSpc>
                <a:spcPct val="110000"/>
              </a:lnSpc>
              <a:spcBef>
                <a:spcPts val="600"/>
              </a:spcBef>
              <a:buFont typeface="Symbol" panose="05050102010706020507" pitchFamily="18" charset="2"/>
              <a:buChar char="-"/>
            </a:pPr>
            <a:r>
              <a:rPr lang="de-AT" sz="1400" dirty="0"/>
              <a:t>Mittel ausgeprägtes Vertrauen in Verteidigung und Sicherheit der EU </a:t>
            </a:r>
            <a:r>
              <a:rPr lang="de-AT" sz="1400" b="1" dirty="0">
                <a:solidFill>
                  <a:schemeClr val="bg2">
                    <a:lumMod val="25000"/>
                  </a:schemeClr>
                </a:solidFill>
                <a:hlinkClick r:id="rId12"/>
              </a:rPr>
              <a:t>(LINK)</a:t>
            </a:r>
            <a:r>
              <a:rPr lang="de-AT" sz="1400" dirty="0"/>
              <a:t>.</a:t>
            </a:r>
          </a:p>
        </p:txBody>
      </p:sp>
      <p:graphicFrame>
        <p:nvGraphicFramePr>
          <p:cNvPr id="6" name="Tabelle 6">
            <a:extLst>
              <a:ext uri="{FF2B5EF4-FFF2-40B4-BE49-F238E27FC236}">
                <a16:creationId xmlns:a16="http://schemas.microsoft.com/office/drawing/2014/main" id="{7F00D241-3D72-5380-E7AC-B4681E4512F6}"/>
              </a:ext>
            </a:extLst>
          </p:cNvPr>
          <p:cNvGraphicFramePr>
            <a:graphicFrameLocks noGrp="1"/>
          </p:cNvGraphicFramePr>
          <p:nvPr>
            <p:ph type="tbl" sz="quarter" idx="12"/>
            <p:extLst>
              <p:ext uri="{D42A27DB-BD31-4B8C-83A1-F6EECF244321}">
                <p14:modId xmlns:p14="http://schemas.microsoft.com/office/powerpoint/2010/main" val="1303201556"/>
              </p:ext>
            </p:extLst>
          </p:nvPr>
        </p:nvGraphicFramePr>
        <p:xfrm>
          <a:off x="770719" y="1095461"/>
          <a:ext cx="4954588" cy="3225343"/>
        </p:xfrm>
        <a:graphic>
          <a:graphicData uri="http://schemas.openxmlformats.org/drawingml/2006/table">
            <a:tbl>
              <a:tblPr firstRow="1" bandRow="1">
                <a:tableStyleId>{21E4AEA4-8DFA-4A89-87EB-49C32662AFE0}</a:tableStyleId>
              </a:tblPr>
              <a:tblGrid>
                <a:gridCol w="686606">
                  <a:extLst>
                    <a:ext uri="{9D8B030D-6E8A-4147-A177-3AD203B41FA5}">
                      <a16:colId xmlns:a16="http://schemas.microsoft.com/office/drawing/2014/main" val="2164763677"/>
                    </a:ext>
                  </a:extLst>
                </a:gridCol>
                <a:gridCol w="3614390">
                  <a:extLst>
                    <a:ext uri="{9D8B030D-6E8A-4147-A177-3AD203B41FA5}">
                      <a16:colId xmlns:a16="http://schemas.microsoft.com/office/drawing/2014/main" val="2786846314"/>
                    </a:ext>
                  </a:extLst>
                </a:gridCol>
                <a:gridCol w="653592">
                  <a:extLst>
                    <a:ext uri="{9D8B030D-6E8A-4147-A177-3AD203B41FA5}">
                      <a16:colId xmlns:a16="http://schemas.microsoft.com/office/drawing/2014/main" val="1672731914"/>
                    </a:ext>
                  </a:extLst>
                </a:gridCol>
              </a:tblGrid>
              <a:tr h="319772">
                <a:tc>
                  <a:txBody>
                    <a:bodyPr/>
                    <a:lstStyle/>
                    <a:p>
                      <a:endParaRPr lang="de-AT" sz="1600" dirty="0"/>
                    </a:p>
                  </a:txBody>
                  <a:tcPr marL="89373" marR="89373">
                    <a:solidFill>
                      <a:schemeClr val="bg2">
                        <a:lumMod val="25000"/>
                      </a:schemeClr>
                    </a:solidFill>
                  </a:tcPr>
                </a:tc>
                <a:tc>
                  <a:txBody>
                    <a:bodyPr/>
                    <a:lstStyle/>
                    <a:p>
                      <a:r>
                        <a:rPr lang="de-AT" sz="1600" dirty="0"/>
                        <a:t>Indikator</a:t>
                      </a:r>
                    </a:p>
                  </a:txBody>
                  <a:tcPr marL="89373" marR="89373">
                    <a:solidFill>
                      <a:schemeClr val="bg2">
                        <a:lumMod val="25000"/>
                      </a:schemeClr>
                    </a:solidFill>
                  </a:tcPr>
                </a:tc>
                <a:tc>
                  <a:txBody>
                    <a:bodyPr/>
                    <a:lstStyle/>
                    <a:p>
                      <a:pPr algn="ctr"/>
                      <a:r>
                        <a:rPr lang="de-AT" sz="1600" dirty="0"/>
                        <a:t>Note</a:t>
                      </a:r>
                    </a:p>
                  </a:txBody>
                  <a:tcPr marL="89373" marR="89373">
                    <a:solidFill>
                      <a:schemeClr val="bg2">
                        <a:lumMod val="25000"/>
                      </a:schemeClr>
                    </a:solidFill>
                  </a:tcPr>
                </a:tc>
                <a:extLst>
                  <a:ext uri="{0D108BD9-81ED-4DB2-BD59-A6C34878D82A}">
                    <a16:rowId xmlns:a16="http://schemas.microsoft.com/office/drawing/2014/main" val="252101811"/>
                  </a:ext>
                </a:extLst>
              </a:tr>
              <a:tr h="262733">
                <a:tc>
                  <a:txBody>
                    <a:bodyPr/>
                    <a:lstStyle/>
                    <a:p>
                      <a:r>
                        <a:rPr lang="de-AT" sz="1100" dirty="0"/>
                        <a:t>5.3.1</a:t>
                      </a:r>
                    </a:p>
                  </a:txBody>
                  <a:tcPr marL="89373" marR="89373"/>
                </a:tc>
                <a:tc>
                  <a:txBody>
                    <a:bodyPr/>
                    <a:lstStyle/>
                    <a:p>
                      <a:pPr algn="l" fontAlgn="b">
                        <a:buNone/>
                      </a:pPr>
                      <a:r>
                        <a:rPr lang="de-AT" sz="1100" b="0" i="0" u="none" strike="noStrike" dirty="0">
                          <a:solidFill>
                            <a:srgbClr val="000000"/>
                          </a:solidFill>
                          <a:effectLst/>
                          <a:latin typeface="Calibri" panose="020F0502020204030204" pitchFamily="34" charset="0"/>
                        </a:rPr>
                        <a:t>Allgemeine Lebenszufriedenheit 2025</a:t>
                      </a:r>
                    </a:p>
                  </a:txBody>
                  <a:tcPr marL="9525" marR="9525" marT="9525" marB="0" anchor="ctr"/>
                </a:tc>
                <a:tc>
                  <a:txBody>
                    <a:bodyPr/>
                    <a:lstStyle/>
                    <a:p>
                      <a:pPr algn="ctr"/>
                      <a:r>
                        <a:rPr lang="de-DE" sz="1100" dirty="0"/>
                        <a:t>3</a:t>
                      </a:r>
                      <a:endParaRPr lang="de-AT" sz="1100" dirty="0"/>
                    </a:p>
                  </a:txBody>
                  <a:tcPr marL="89373" marR="89373"/>
                </a:tc>
                <a:extLst>
                  <a:ext uri="{0D108BD9-81ED-4DB2-BD59-A6C34878D82A}">
                    <a16:rowId xmlns:a16="http://schemas.microsoft.com/office/drawing/2014/main" val="3555122077"/>
                  </a:ext>
                </a:extLst>
              </a:tr>
              <a:tr h="262733">
                <a:tc>
                  <a:txBody>
                    <a:bodyPr/>
                    <a:lstStyle/>
                    <a:p>
                      <a:r>
                        <a:rPr lang="de-AT" sz="1100" dirty="0"/>
                        <a:t>5.3.2</a:t>
                      </a:r>
                    </a:p>
                  </a:txBody>
                  <a:tcPr marL="89373" marR="89373"/>
                </a:tc>
                <a:tc>
                  <a:txBody>
                    <a:bodyPr/>
                    <a:lstStyle/>
                    <a:p>
                      <a:pPr algn="l" fontAlgn="b">
                        <a:buNone/>
                      </a:pPr>
                      <a:r>
                        <a:rPr lang="de-AT" sz="1100" b="0" i="0" u="none" strike="noStrike" dirty="0" err="1">
                          <a:solidFill>
                            <a:srgbClr val="000000"/>
                          </a:solidFill>
                          <a:effectLst/>
                          <a:latin typeface="Calibri" panose="020F0502020204030204" pitchFamily="34" charset="0"/>
                        </a:rPr>
                        <a:t>Happiness</a:t>
                      </a:r>
                      <a:r>
                        <a:rPr lang="de-AT" sz="1100" b="0" i="0" u="none" strike="noStrike" dirty="0">
                          <a:solidFill>
                            <a:srgbClr val="000000"/>
                          </a:solidFill>
                          <a:effectLst/>
                          <a:latin typeface="Calibri" panose="020F0502020204030204" pitchFamily="34" charset="0"/>
                        </a:rPr>
                        <a:t> 2022</a:t>
                      </a:r>
                    </a:p>
                  </a:txBody>
                  <a:tcPr marL="9525" marR="9525" marT="9525" marB="0" anchor="ctr"/>
                </a:tc>
                <a:tc>
                  <a:txBody>
                    <a:bodyPr/>
                    <a:lstStyle/>
                    <a:p>
                      <a:pPr algn="ctr"/>
                      <a:r>
                        <a:rPr lang="de-DE" sz="1100" dirty="0"/>
                        <a:t>1</a:t>
                      </a:r>
                      <a:endParaRPr lang="de-AT" sz="1100" dirty="0"/>
                    </a:p>
                  </a:txBody>
                  <a:tcPr marL="89373" marR="89373"/>
                </a:tc>
                <a:extLst>
                  <a:ext uri="{0D108BD9-81ED-4DB2-BD59-A6C34878D82A}">
                    <a16:rowId xmlns:a16="http://schemas.microsoft.com/office/drawing/2014/main" val="2838446498"/>
                  </a:ext>
                </a:extLst>
              </a:tr>
              <a:tr h="262733">
                <a:tc>
                  <a:txBody>
                    <a:bodyPr/>
                    <a:lstStyle/>
                    <a:p>
                      <a:r>
                        <a:rPr lang="de-AT" sz="1100" dirty="0"/>
                        <a:t>5.3.3</a:t>
                      </a:r>
                    </a:p>
                  </a:txBody>
                  <a:tcPr marL="89373" marR="89373"/>
                </a:tc>
                <a:tc>
                  <a:txBody>
                    <a:bodyPr/>
                    <a:lstStyle/>
                    <a:p>
                      <a:pPr algn="l" fontAlgn="b">
                        <a:buNone/>
                      </a:pPr>
                      <a:r>
                        <a:rPr lang="de-AT" sz="1100" b="0" i="0" u="none" strike="noStrike" dirty="0" err="1">
                          <a:solidFill>
                            <a:srgbClr val="000000"/>
                          </a:solidFill>
                          <a:effectLst/>
                          <a:latin typeface="Calibri" panose="020F0502020204030204" pitchFamily="34" charset="0"/>
                        </a:rPr>
                        <a:t>Happiness</a:t>
                      </a:r>
                      <a:r>
                        <a:rPr lang="de-AT" sz="1100" b="0" i="0" u="none" strike="noStrike" dirty="0">
                          <a:solidFill>
                            <a:srgbClr val="000000"/>
                          </a:solidFill>
                          <a:effectLst/>
                          <a:latin typeface="Calibri" panose="020F0502020204030204" pitchFamily="34" charset="0"/>
                        </a:rPr>
                        <a:t> 2022/2018</a:t>
                      </a:r>
                    </a:p>
                  </a:txBody>
                  <a:tcPr marL="9525" marR="9525" marT="9525" marB="0" anchor="ctr"/>
                </a:tc>
                <a:tc>
                  <a:txBody>
                    <a:bodyPr/>
                    <a:lstStyle/>
                    <a:p>
                      <a:pPr algn="ctr"/>
                      <a:r>
                        <a:rPr lang="de-DE" sz="1100" dirty="0"/>
                        <a:t>4</a:t>
                      </a:r>
                      <a:endParaRPr lang="de-AT" sz="1100" dirty="0"/>
                    </a:p>
                  </a:txBody>
                  <a:tcPr marL="89373" marR="89373"/>
                </a:tc>
                <a:extLst>
                  <a:ext uri="{0D108BD9-81ED-4DB2-BD59-A6C34878D82A}">
                    <a16:rowId xmlns:a16="http://schemas.microsoft.com/office/drawing/2014/main" val="3813511555"/>
                  </a:ext>
                </a:extLst>
              </a:tr>
              <a:tr h="262733">
                <a:tc>
                  <a:txBody>
                    <a:bodyPr/>
                    <a:lstStyle/>
                    <a:p>
                      <a:r>
                        <a:rPr lang="de-AT" sz="1100" dirty="0"/>
                        <a:t>5.3.4</a:t>
                      </a:r>
                    </a:p>
                  </a:txBody>
                  <a:tcPr marL="89373" marR="89373"/>
                </a:tc>
                <a:tc>
                  <a:txBody>
                    <a:bodyPr/>
                    <a:lstStyle/>
                    <a:p>
                      <a:pPr algn="l" fontAlgn="b">
                        <a:buNone/>
                      </a:pPr>
                      <a:r>
                        <a:rPr lang="de-AT" sz="1100" b="0" i="0" u="none" strike="noStrike" dirty="0">
                          <a:solidFill>
                            <a:srgbClr val="000000"/>
                          </a:solidFill>
                          <a:effectLst/>
                          <a:latin typeface="Calibri" panose="020F0502020204030204" pitchFamily="34" charset="0"/>
                        </a:rPr>
                        <a:t>Formelle Bürgerbeteiligung</a:t>
                      </a:r>
                    </a:p>
                  </a:txBody>
                  <a:tcPr marL="9525" marR="9525" marT="9525" marB="0" anchor="ctr"/>
                </a:tc>
                <a:tc>
                  <a:txBody>
                    <a:bodyPr/>
                    <a:lstStyle/>
                    <a:p>
                      <a:pPr algn="ctr"/>
                      <a:r>
                        <a:rPr lang="de-DE" sz="1100" dirty="0"/>
                        <a:t>2</a:t>
                      </a:r>
                      <a:endParaRPr lang="de-AT" sz="1100" dirty="0"/>
                    </a:p>
                  </a:txBody>
                  <a:tcPr marL="89373" marR="89373"/>
                </a:tc>
                <a:extLst>
                  <a:ext uri="{0D108BD9-81ED-4DB2-BD59-A6C34878D82A}">
                    <a16:rowId xmlns:a16="http://schemas.microsoft.com/office/drawing/2014/main" val="104170985"/>
                  </a:ext>
                </a:extLst>
              </a:tr>
              <a:tr h="262733">
                <a:tc>
                  <a:txBody>
                    <a:bodyPr/>
                    <a:lstStyle/>
                    <a:p>
                      <a:r>
                        <a:rPr lang="de-AT" sz="1100" dirty="0"/>
                        <a:t>5.3.5</a:t>
                      </a:r>
                    </a:p>
                  </a:txBody>
                  <a:tcPr marL="89373" marR="89373"/>
                </a:tc>
                <a:tc>
                  <a:txBody>
                    <a:bodyPr/>
                    <a:lstStyle/>
                    <a:p>
                      <a:pPr algn="l" fontAlgn="b">
                        <a:buNone/>
                      </a:pPr>
                      <a:r>
                        <a:rPr lang="de-AT" sz="1100" b="0" i="0" u="none" strike="noStrike" dirty="0">
                          <a:solidFill>
                            <a:srgbClr val="000000"/>
                          </a:solidFill>
                          <a:effectLst/>
                          <a:latin typeface="Calibri" panose="020F0502020204030204" pitchFamily="34" charset="0"/>
                        </a:rPr>
                        <a:t>Informelle Bürgerbeteiligung</a:t>
                      </a:r>
                    </a:p>
                  </a:txBody>
                  <a:tcPr marL="9525" marR="9525" marT="9525" marB="0" anchor="ctr"/>
                </a:tc>
                <a:tc>
                  <a:txBody>
                    <a:bodyPr/>
                    <a:lstStyle/>
                    <a:p>
                      <a:pPr algn="ctr"/>
                      <a:r>
                        <a:rPr lang="de-DE" sz="1100" dirty="0"/>
                        <a:t>3</a:t>
                      </a:r>
                      <a:endParaRPr lang="de-AT" sz="1100" dirty="0"/>
                    </a:p>
                  </a:txBody>
                  <a:tcPr marL="89373" marR="89373"/>
                </a:tc>
                <a:extLst>
                  <a:ext uri="{0D108BD9-81ED-4DB2-BD59-A6C34878D82A}">
                    <a16:rowId xmlns:a16="http://schemas.microsoft.com/office/drawing/2014/main" val="1025643177"/>
                  </a:ext>
                </a:extLst>
              </a:tr>
              <a:tr h="262733">
                <a:tc>
                  <a:txBody>
                    <a:bodyPr/>
                    <a:lstStyle/>
                    <a:p>
                      <a:r>
                        <a:rPr lang="de-AT" sz="1100" dirty="0"/>
                        <a:t>5.3.6</a:t>
                      </a:r>
                    </a:p>
                  </a:txBody>
                  <a:tcPr marL="89373" marR="89373"/>
                </a:tc>
                <a:tc>
                  <a:txBody>
                    <a:bodyPr/>
                    <a:lstStyle/>
                    <a:p>
                      <a:pPr algn="l" fontAlgn="b">
                        <a:buNone/>
                      </a:pPr>
                      <a:r>
                        <a:rPr lang="de-DE" sz="1100" b="0" i="0" u="none" strike="noStrike" dirty="0">
                          <a:solidFill>
                            <a:srgbClr val="000000"/>
                          </a:solidFill>
                          <a:effectLst/>
                          <a:latin typeface="Calibri" panose="020F0502020204030204" pitchFamily="34" charset="0"/>
                        </a:rPr>
                        <a:t>Bewertung der Lage im Land</a:t>
                      </a:r>
                    </a:p>
                  </a:txBody>
                  <a:tcPr marL="9525" marR="9525" marT="9525" marB="0" anchor="ctr"/>
                </a:tc>
                <a:tc>
                  <a:txBody>
                    <a:bodyPr/>
                    <a:lstStyle/>
                    <a:p>
                      <a:pPr algn="ctr"/>
                      <a:r>
                        <a:rPr lang="de-DE" sz="1100" dirty="0"/>
                        <a:t>3</a:t>
                      </a:r>
                      <a:endParaRPr lang="de-AT" sz="1100" dirty="0"/>
                    </a:p>
                  </a:txBody>
                  <a:tcPr marL="89373" marR="89373"/>
                </a:tc>
                <a:extLst>
                  <a:ext uri="{0D108BD9-81ED-4DB2-BD59-A6C34878D82A}">
                    <a16:rowId xmlns:a16="http://schemas.microsoft.com/office/drawing/2014/main" val="4022772651"/>
                  </a:ext>
                </a:extLst>
              </a:tr>
              <a:tr h="262733">
                <a:tc>
                  <a:txBody>
                    <a:bodyPr/>
                    <a:lstStyle/>
                    <a:p>
                      <a:r>
                        <a:rPr lang="de-AT" sz="1100" dirty="0"/>
                        <a:t>5.3.7</a:t>
                      </a:r>
                    </a:p>
                  </a:txBody>
                  <a:tcPr marL="89373" marR="89373"/>
                </a:tc>
                <a:tc>
                  <a:txBody>
                    <a:bodyPr/>
                    <a:lstStyle/>
                    <a:p>
                      <a:pPr algn="l" fontAlgn="b">
                        <a:buNone/>
                      </a:pPr>
                      <a:r>
                        <a:rPr lang="de-DE" sz="1100" b="0" i="0" u="none" strike="noStrike" dirty="0">
                          <a:solidFill>
                            <a:srgbClr val="000000"/>
                          </a:solidFill>
                          <a:effectLst/>
                          <a:latin typeface="Calibri" panose="020F0502020204030204" pitchFamily="34" charset="0"/>
                        </a:rPr>
                        <a:t>Bewertung der Entwicklung im Land</a:t>
                      </a:r>
                    </a:p>
                  </a:txBody>
                  <a:tcPr marL="9525" marR="9525" marT="9525" marB="0" anchor="ctr"/>
                </a:tc>
                <a:tc>
                  <a:txBody>
                    <a:bodyPr/>
                    <a:lstStyle/>
                    <a:p>
                      <a:pPr algn="ctr"/>
                      <a:r>
                        <a:rPr lang="de-DE" sz="1100" dirty="0"/>
                        <a:t>2</a:t>
                      </a:r>
                      <a:endParaRPr lang="de-AT" sz="1100" dirty="0"/>
                    </a:p>
                  </a:txBody>
                  <a:tcPr marL="89373" marR="89373"/>
                </a:tc>
                <a:extLst>
                  <a:ext uri="{0D108BD9-81ED-4DB2-BD59-A6C34878D82A}">
                    <a16:rowId xmlns:a16="http://schemas.microsoft.com/office/drawing/2014/main" val="3597208327"/>
                  </a:ext>
                </a:extLst>
              </a:tr>
              <a:tr h="262733">
                <a:tc>
                  <a:txBody>
                    <a:bodyPr/>
                    <a:lstStyle/>
                    <a:p>
                      <a:r>
                        <a:rPr lang="de-AT" sz="1100" dirty="0"/>
                        <a:t>5.3.8</a:t>
                      </a:r>
                    </a:p>
                  </a:txBody>
                  <a:tcPr marL="89373" marR="89373"/>
                </a:tc>
                <a:tc>
                  <a:txBody>
                    <a:bodyPr/>
                    <a:lstStyle/>
                    <a:p>
                      <a:pPr algn="l" fontAlgn="b">
                        <a:buNone/>
                      </a:pPr>
                      <a:r>
                        <a:rPr lang="de-DE" sz="1100" b="0" i="0" u="none" strike="noStrike" dirty="0">
                          <a:solidFill>
                            <a:srgbClr val="000000"/>
                          </a:solidFill>
                          <a:effectLst/>
                          <a:latin typeface="Calibri" panose="020F0502020204030204" pitchFamily="34" charset="0"/>
                        </a:rPr>
                        <a:t>Vertrauen in Regierung und Parlament</a:t>
                      </a:r>
                    </a:p>
                  </a:txBody>
                  <a:tcPr marL="9525" marR="9525" marT="9525" marB="0" anchor="ctr"/>
                </a:tc>
                <a:tc>
                  <a:txBody>
                    <a:bodyPr/>
                    <a:lstStyle/>
                    <a:p>
                      <a:pPr algn="ctr"/>
                      <a:r>
                        <a:rPr lang="de-DE" sz="1100" dirty="0"/>
                        <a:t>1</a:t>
                      </a:r>
                      <a:endParaRPr lang="de-AT" sz="1100" dirty="0"/>
                    </a:p>
                  </a:txBody>
                  <a:tcPr marL="89373" marR="89373"/>
                </a:tc>
                <a:extLst>
                  <a:ext uri="{0D108BD9-81ED-4DB2-BD59-A6C34878D82A}">
                    <a16:rowId xmlns:a16="http://schemas.microsoft.com/office/drawing/2014/main" val="3063262209"/>
                  </a:ext>
                </a:extLst>
              </a:tr>
              <a:tr h="262733">
                <a:tc>
                  <a:txBody>
                    <a:bodyPr/>
                    <a:lstStyle/>
                    <a:p>
                      <a:r>
                        <a:rPr lang="de-AT" sz="1100" dirty="0"/>
                        <a:t>5.3.9</a:t>
                      </a:r>
                    </a:p>
                  </a:txBody>
                  <a:tcPr marL="89373" marR="89373"/>
                </a:tc>
                <a:tc>
                  <a:txBody>
                    <a:bodyPr/>
                    <a:lstStyle/>
                    <a:p>
                      <a:pPr algn="l" fontAlgn="b">
                        <a:buNone/>
                      </a:pPr>
                      <a:r>
                        <a:rPr lang="de-AT" sz="1100" b="0" i="0" u="none" strike="noStrike" dirty="0">
                          <a:solidFill>
                            <a:srgbClr val="000000"/>
                          </a:solidFill>
                          <a:effectLst/>
                          <a:latin typeface="Calibri" panose="020F0502020204030204" pitchFamily="34" charset="0"/>
                        </a:rPr>
                        <a:t>Bereitstellung öffentlicher Dienste</a:t>
                      </a:r>
                    </a:p>
                  </a:txBody>
                  <a:tcPr marL="9525" marR="9525" marT="9525" marB="0" anchor="ctr"/>
                </a:tc>
                <a:tc>
                  <a:txBody>
                    <a:bodyPr/>
                    <a:lstStyle/>
                    <a:p>
                      <a:pPr algn="ctr"/>
                      <a:r>
                        <a:rPr lang="de-DE" sz="1100" dirty="0"/>
                        <a:t>1</a:t>
                      </a:r>
                      <a:endParaRPr lang="de-AT" sz="1100" dirty="0"/>
                    </a:p>
                  </a:txBody>
                  <a:tcPr marL="89373" marR="89373"/>
                </a:tc>
                <a:extLst>
                  <a:ext uri="{0D108BD9-81ED-4DB2-BD59-A6C34878D82A}">
                    <a16:rowId xmlns:a16="http://schemas.microsoft.com/office/drawing/2014/main" val="2444901422"/>
                  </a:ext>
                </a:extLst>
              </a:tr>
              <a:tr h="262733">
                <a:tc>
                  <a:txBody>
                    <a:bodyPr/>
                    <a:lstStyle/>
                    <a:p>
                      <a:r>
                        <a:rPr lang="de-AT" sz="1100" dirty="0"/>
                        <a:t>5.3.10</a:t>
                      </a:r>
                    </a:p>
                  </a:txBody>
                  <a:tcPr marL="89373" marR="89373"/>
                </a:tc>
                <a:tc>
                  <a:txBody>
                    <a:bodyPr/>
                    <a:lstStyle/>
                    <a:p>
                      <a:pPr algn="l" fontAlgn="b">
                        <a:buNone/>
                      </a:pPr>
                      <a:r>
                        <a:rPr lang="de-DE" sz="1100" b="0" i="0" u="none" strike="noStrike" dirty="0">
                          <a:solidFill>
                            <a:srgbClr val="000000"/>
                          </a:solidFill>
                          <a:effectLst/>
                          <a:latin typeface="Calibri" panose="020F0502020204030204" pitchFamily="34" charset="0"/>
                        </a:rPr>
                        <a:t>Vertrauen in Medien und Wissenschaft</a:t>
                      </a:r>
                    </a:p>
                  </a:txBody>
                  <a:tcPr marL="9525" marR="9525" marT="9525" marB="0" anchor="ctr"/>
                </a:tc>
                <a:tc>
                  <a:txBody>
                    <a:bodyPr/>
                    <a:lstStyle/>
                    <a:p>
                      <a:pPr algn="ctr"/>
                      <a:r>
                        <a:rPr lang="de-DE" sz="1100" dirty="0"/>
                        <a:t>2</a:t>
                      </a:r>
                      <a:endParaRPr lang="de-AT" sz="1100" dirty="0"/>
                    </a:p>
                  </a:txBody>
                  <a:tcPr marL="89373" marR="89373"/>
                </a:tc>
                <a:extLst>
                  <a:ext uri="{0D108BD9-81ED-4DB2-BD59-A6C34878D82A}">
                    <a16:rowId xmlns:a16="http://schemas.microsoft.com/office/drawing/2014/main" val="58467159"/>
                  </a:ext>
                </a:extLst>
              </a:tr>
              <a:tr h="262733">
                <a:tc>
                  <a:txBody>
                    <a:bodyPr/>
                    <a:lstStyle/>
                    <a:p>
                      <a:r>
                        <a:rPr lang="de-DE" sz="1100" dirty="0"/>
                        <a:t>5.3.11</a:t>
                      </a:r>
                      <a:endParaRPr lang="de-AT" sz="1100" dirty="0"/>
                    </a:p>
                  </a:txBody>
                  <a:tcPr marL="89373" marR="89373"/>
                </a:tc>
                <a:tc>
                  <a:txBody>
                    <a:bodyPr/>
                    <a:lstStyle/>
                    <a:p>
                      <a:pPr algn="l" fontAlgn="b">
                        <a:buNone/>
                      </a:pPr>
                      <a:r>
                        <a:rPr lang="de-DE" sz="1100" b="0" i="0" u="none" strike="noStrike" dirty="0">
                          <a:solidFill>
                            <a:srgbClr val="000000"/>
                          </a:solidFill>
                          <a:effectLst/>
                          <a:latin typeface="Calibri" panose="020F0502020204030204" pitchFamily="34" charset="0"/>
                        </a:rPr>
                        <a:t>Vertrauen in Verteidigung und Sicherheit auf EU-Ebene</a:t>
                      </a:r>
                    </a:p>
                  </a:txBody>
                  <a:tcPr marL="9525" marR="9525" marT="9525" marB="0" anchor="ctr"/>
                </a:tc>
                <a:tc>
                  <a:txBody>
                    <a:bodyPr/>
                    <a:lstStyle/>
                    <a:p>
                      <a:pPr algn="ctr"/>
                      <a:r>
                        <a:rPr lang="de-DE" sz="1100" dirty="0"/>
                        <a:t>3</a:t>
                      </a:r>
                      <a:endParaRPr lang="de-AT" sz="1100" dirty="0"/>
                    </a:p>
                  </a:txBody>
                  <a:tcPr marL="89373" marR="89373"/>
                </a:tc>
                <a:extLst>
                  <a:ext uri="{0D108BD9-81ED-4DB2-BD59-A6C34878D82A}">
                    <a16:rowId xmlns:a16="http://schemas.microsoft.com/office/drawing/2014/main" val="3157699273"/>
                  </a:ext>
                </a:extLst>
              </a:tr>
            </a:tbl>
          </a:graphicData>
        </a:graphic>
      </p:graphicFrame>
      <p:sp>
        <p:nvSpPr>
          <p:cNvPr id="8" name="Textplatzhalter 7">
            <a:extLst>
              <a:ext uri="{FF2B5EF4-FFF2-40B4-BE49-F238E27FC236}">
                <a16:creationId xmlns:a16="http://schemas.microsoft.com/office/drawing/2014/main" id="{0C3247A5-FC37-044A-3BD5-148CDF948C78}"/>
              </a:ext>
            </a:extLst>
          </p:cNvPr>
          <p:cNvSpPr>
            <a:spLocks noGrp="1"/>
          </p:cNvSpPr>
          <p:nvPr>
            <p:ph type="body" sz="quarter" idx="13"/>
          </p:nvPr>
        </p:nvSpPr>
        <p:spPr/>
        <p:txBody>
          <a:bodyPr/>
          <a:lstStyle/>
          <a:p>
            <a:pPr>
              <a:lnSpc>
                <a:spcPct val="100000"/>
              </a:lnSpc>
            </a:pPr>
            <a:r>
              <a:rPr lang="de-AT" dirty="0">
                <a:solidFill>
                  <a:schemeClr val="bg1"/>
                </a:solidFill>
              </a:rPr>
              <a:t>Starke Vertrauenswerte und Glaube an die Entwicklung, hohe aber rückläufige </a:t>
            </a:r>
            <a:r>
              <a:rPr lang="de-AT" dirty="0" err="1">
                <a:solidFill>
                  <a:schemeClr val="bg1"/>
                </a:solidFill>
              </a:rPr>
              <a:t>Happiness</a:t>
            </a:r>
            <a:r>
              <a:rPr lang="de-AT" dirty="0">
                <a:solidFill>
                  <a:schemeClr val="bg1"/>
                </a:solidFill>
              </a:rPr>
              <a:t>!</a:t>
            </a:r>
          </a:p>
        </p:txBody>
      </p:sp>
      <p:grpSp>
        <p:nvGrpSpPr>
          <p:cNvPr id="4" name="Gruppieren 3">
            <a:extLst>
              <a:ext uri="{FF2B5EF4-FFF2-40B4-BE49-F238E27FC236}">
                <a16:creationId xmlns:a16="http://schemas.microsoft.com/office/drawing/2014/main" id="{14EF3CE7-3E2E-B34D-7084-031CED4A1867}"/>
              </a:ext>
            </a:extLst>
          </p:cNvPr>
          <p:cNvGrpSpPr/>
          <p:nvPr/>
        </p:nvGrpSpPr>
        <p:grpSpPr>
          <a:xfrm>
            <a:off x="8482544" y="4875164"/>
            <a:ext cx="3502065" cy="1003464"/>
            <a:chOff x="8482544" y="4875164"/>
            <a:chExt cx="3502065" cy="1003464"/>
          </a:xfrm>
        </p:grpSpPr>
        <p:sp>
          <p:nvSpPr>
            <p:cNvPr id="9" name="Shape 820">
              <a:extLst>
                <a:ext uri="{FF2B5EF4-FFF2-40B4-BE49-F238E27FC236}">
                  <a16:creationId xmlns:a16="http://schemas.microsoft.com/office/drawing/2014/main" id="{888BF313-2CA9-A8BE-4C09-3418FEF3B835}"/>
                </a:ext>
              </a:extLst>
            </p:cNvPr>
            <p:cNvSpPr>
              <a:spLocks noChangeAspect="1"/>
            </p:cNvSpPr>
            <p:nvPr/>
          </p:nvSpPr>
          <p:spPr>
            <a:xfrm>
              <a:off x="9115719" y="4875164"/>
              <a:ext cx="2868890" cy="1003464"/>
            </a:xfrm>
            <a:custGeom>
              <a:avLst/>
              <a:gdLst>
                <a:gd name="connsiteX0" fmla="*/ 0 w 2868890"/>
                <a:gd name="connsiteY0" fmla="*/ 501732 h 1003464"/>
                <a:gd name="connsiteX1" fmla="*/ 501732 w 2868890"/>
                <a:gd name="connsiteY1" fmla="*/ 0 h 1003464"/>
                <a:gd name="connsiteX2" fmla="*/ 1160849 w 2868890"/>
                <a:gd name="connsiteY2" fmla="*/ 0 h 1003464"/>
                <a:gd name="connsiteX3" fmla="*/ 1819966 w 2868890"/>
                <a:gd name="connsiteY3" fmla="*/ 0 h 1003464"/>
                <a:gd name="connsiteX4" fmla="*/ 2367158 w 2868890"/>
                <a:gd name="connsiteY4" fmla="*/ 0 h 1003464"/>
                <a:gd name="connsiteX5" fmla="*/ 2868890 w 2868890"/>
                <a:gd name="connsiteY5" fmla="*/ 501732 h 1003464"/>
                <a:gd name="connsiteX6" fmla="*/ 2868890 w 2868890"/>
                <a:gd name="connsiteY6" fmla="*/ 501732 h 1003464"/>
                <a:gd name="connsiteX7" fmla="*/ 2367158 w 2868890"/>
                <a:gd name="connsiteY7" fmla="*/ 1003464 h 1003464"/>
                <a:gd name="connsiteX8" fmla="*/ 1801312 w 2868890"/>
                <a:gd name="connsiteY8" fmla="*/ 1003464 h 1003464"/>
                <a:gd name="connsiteX9" fmla="*/ 1142195 w 2868890"/>
                <a:gd name="connsiteY9" fmla="*/ 1003464 h 1003464"/>
                <a:gd name="connsiteX10" fmla="*/ 501732 w 2868890"/>
                <a:gd name="connsiteY10" fmla="*/ 1003464 h 1003464"/>
                <a:gd name="connsiteX11" fmla="*/ 0 w 2868890"/>
                <a:gd name="connsiteY11" fmla="*/ 501732 h 1003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868890" h="1003464" fill="none" extrusionOk="0">
                  <a:moveTo>
                    <a:pt x="0" y="501732"/>
                  </a:moveTo>
                  <a:cubicBezTo>
                    <a:pt x="6215" y="288997"/>
                    <a:pt x="231812" y="11058"/>
                    <a:pt x="501732" y="0"/>
                  </a:cubicBezTo>
                  <a:cubicBezTo>
                    <a:pt x="650431" y="-28878"/>
                    <a:pt x="914994" y="667"/>
                    <a:pt x="1160849" y="0"/>
                  </a:cubicBezTo>
                  <a:cubicBezTo>
                    <a:pt x="1406704" y="-667"/>
                    <a:pt x="1627883" y="11921"/>
                    <a:pt x="1819966" y="0"/>
                  </a:cubicBezTo>
                  <a:cubicBezTo>
                    <a:pt x="2012049" y="-11921"/>
                    <a:pt x="2190284" y="-9512"/>
                    <a:pt x="2367158" y="0"/>
                  </a:cubicBezTo>
                  <a:cubicBezTo>
                    <a:pt x="2636483" y="-11622"/>
                    <a:pt x="2857975" y="265722"/>
                    <a:pt x="2868890" y="501732"/>
                  </a:cubicBezTo>
                  <a:lnTo>
                    <a:pt x="2868890" y="501732"/>
                  </a:lnTo>
                  <a:cubicBezTo>
                    <a:pt x="2849530" y="720591"/>
                    <a:pt x="2685393" y="995107"/>
                    <a:pt x="2367158" y="1003464"/>
                  </a:cubicBezTo>
                  <a:cubicBezTo>
                    <a:pt x="2126761" y="1030850"/>
                    <a:pt x="2077661" y="1022599"/>
                    <a:pt x="1801312" y="1003464"/>
                  </a:cubicBezTo>
                  <a:cubicBezTo>
                    <a:pt x="1524963" y="984329"/>
                    <a:pt x="1390571" y="973211"/>
                    <a:pt x="1142195" y="1003464"/>
                  </a:cubicBezTo>
                  <a:cubicBezTo>
                    <a:pt x="893819" y="1033717"/>
                    <a:pt x="806609" y="1028920"/>
                    <a:pt x="501732" y="1003464"/>
                  </a:cubicBezTo>
                  <a:cubicBezTo>
                    <a:pt x="238326" y="1030577"/>
                    <a:pt x="-15329" y="786915"/>
                    <a:pt x="0" y="501732"/>
                  </a:cubicBezTo>
                  <a:close/>
                </a:path>
                <a:path w="2868890" h="1003464" stroke="0" extrusionOk="0">
                  <a:moveTo>
                    <a:pt x="0" y="501732"/>
                  </a:moveTo>
                  <a:cubicBezTo>
                    <a:pt x="-32368" y="204667"/>
                    <a:pt x="167310" y="21514"/>
                    <a:pt x="501732" y="0"/>
                  </a:cubicBezTo>
                  <a:cubicBezTo>
                    <a:pt x="660707" y="26612"/>
                    <a:pt x="966614" y="-22629"/>
                    <a:pt x="1160849" y="0"/>
                  </a:cubicBezTo>
                  <a:cubicBezTo>
                    <a:pt x="1355084" y="22629"/>
                    <a:pt x="1485853" y="13058"/>
                    <a:pt x="1764004" y="0"/>
                  </a:cubicBezTo>
                  <a:cubicBezTo>
                    <a:pt x="2042156" y="-13058"/>
                    <a:pt x="2079509" y="-1080"/>
                    <a:pt x="2367158" y="0"/>
                  </a:cubicBezTo>
                  <a:cubicBezTo>
                    <a:pt x="2627176" y="-55017"/>
                    <a:pt x="2876633" y="195980"/>
                    <a:pt x="2868890" y="501732"/>
                  </a:cubicBezTo>
                  <a:lnTo>
                    <a:pt x="2868890" y="501732"/>
                  </a:lnTo>
                  <a:cubicBezTo>
                    <a:pt x="2813193" y="742311"/>
                    <a:pt x="2670292" y="961095"/>
                    <a:pt x="2367158" y="1003464"/>
                  </a:cubicBezTo>
                  <a:cubicBezTo>
                    <a:pt x="2209023" y="998299"/>
                    <a:pt x="2026256" y="1022495"/>
                    <a:pt x="1708041" y="1003464"/>
                  </a:cubicBezTo>
                  <a:cubicBezTo>
                    <a:pt x="1389826" y="984433"/>
                    <a:pt x="1300256" y="992639"/>
                    <a:pt x="1123541" y="1003464"/>
                  </a:cubicBezTo>
                  <a:cubicBezTo>
                    <a:pt x="946826" y="1014289"/>
                    <a:pt x="639879" y="986645"/>
                    <a:pt x="501732" y="1003464"/>
                  </a:cubicBezTo>
                  <a:cubicBezTo>
                    <a:pt x="261025" y="1033226"/>
                    <a:pt x="26027" y="817574"/>
                    <a:pt x="0" y="501732"/>
                  </a:cubicBezTo>
                  <a:close/>
                </a:path>
              </a:pathLst>
            </a:custGeom>
            <a:solidFill>
              <a:schemeClr val="bg2">
                <a:lumMod val="25000"/>
              </a:schemeClr>
            </a:solidFill>
            <a:ln w="12700">
              <a:solidFill>
                <a:schemeClr val="tx1"/>
              </a:solidFill>
              <a:miter lim="400000"/>
              <a:extLst>
                <a:ext uri="{C807C97D-BFC1-408E-A445-0C87EB9F89A2}">
                  <ask:lineSketchStyleProps xmlns:ask="http://schemas.microsoft.com/office/drawing/2018/sketchyshapes" sd="1219033472">
                    <a:prstGeom prst="roundRect">
                      <a:avLst>
                        <a:gd name="adj" fmla="val 50000"/>
                      </a:avLst>
                    </a:prstGeom>
                    <ask:type>
                      <ask:lineSketchFreehand/>
                    </ask:type>
                  </ask:lineSketchStyleProps>
                </a:ext>
              </a:extLst>
            </a:ln>
          </p:spPr>
          <p:txBody>
            <a:bodyPr lIns="71437" tIns="71437" rIns="71437" bIns="71437" anchor="ctr"/>
            <a:lstStyle/>
            <a:p>
              <a:pPr>
                <a:defRPr sz="3200">
                  <a:solidFill>
                    <a:srgbClr val="FFFFFF"/>
                  </a:solidFill>
                </a:defRPr>
              </a:pPr>
              <a:endParaRPr dirty="0"/>
            </a:p>
          </p:txBody>
        </p:sp>
        <p:sp>
          <p:nvSpPr>
            <p:cNvPr id="10" name="Textplatzhalter 13">
              <a:extLst>
                <a:ext uri="{FF2B5EF4-FFF2-40B4-BE49-F238E27FC236}">
                  <a16:creationId xmlns:a16="http://schemas.microsoft.com/office/drawing/2014/main" id="{C39E7D36-F82E-C9D8-2901-829B56EAF511}"/>
                </a:ext>
              </a:extLst>
            </p:cNvPr>
            <p:cNvSpPr txBox="1">
              <a:spLocks/>
            </p:cNvSpPr>
            <p:nvPr/>
          </p:nvSpPr>
          <p:spPr>
            <a:xfrm>
              <a:off x="8482544" y="5118756"/>
              <a:ext cx="2270324" cy="630719"/>
            </a:xfrm>
            <a:prstGeom prst="rect">
              <a:avLst/>
            </a:prstGeom>
          </p:spPr>
          <p:txBody>
            <a:bodyPr anchor="ctr">
              <a:noAutofit/>
            </a:bodyPr>
            <a:lstStyle>
              <a:lvl1pPr marL="0" indent="0" algn="l" defTabSz="914400" rtl="0" eaLnBrk="1" latinLnBrk="0" hangingPunct="1">
                <a:lnSpc>
                  <a:spcPts val="2200"/>
                </a:lnSpc>
                <a:spcBef>
                  <a:spcPts val="0"/>
                </a:spcBef>
                <a:buFont typeface="Arial" panose="020B0604020202020204" pitchFamily="34" charset="0"/>
                <a:buNone/>
                <a:defRPr sz="2000" b="0" i="0" kern="1200">
                  <a:solidFill>
                    <a:schemeClr val="bg2"/>
                  </a:solidFill>
                  <a:latin typeface="Segoe UI" panose="020B0502040204020203" pitchFamily="34" charset="0"/>
                  <a:ea typeface="+mn-ea"/>
                  <a:cs typeface="Segoe UI" panose="020B0502040204020203" pitchFamily="34" charset="0"/>
                </a:defRPr>
              </a:lvl1pPr>
              <a:lvl2pPr marL="457200" indent="0" algn="l" defTabSz="914400" rtl="0" eaLnBrk="1" latinLnBrk="0" hangingPunct="1">
                <a:lnSpc>
                  <a:spcPct val="90000"/>
                </a:lnSpc>
                <a:spcBef>
                  <a:spcPts val="500"/>
                </a:spcBef>
                <a:buFont typeface="Wingdings" panose="05000000000000000000" pitchFamily="2" charset="2"/>
                <a:buNone/>
                <a:defRPr sz="1800" b="0" i="0" kern="1200">
                  <a:solidFill>
                    <a:schemeClr val="bg2"/>
                  </a:solidFill>
                  <a:latin typeface="Segoe UI" panose="020B0502040204020203" pitchFamily="34" charset="0"/>
                  <a:ea typeface="+mn-ea"/>
                  <a:cs typeface="Segoe UI" panose="020B0502040204020203"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600" b="0" i="0" kern="1200">
                  <a:solidFill>
                    <a:schemeClr val="bg2"/>
                  </a:solidFill>
                  <a:latin typeface="Segoe UI" panose="020B0502040204020203" pitchFamily="34" charset="0"/>
                  <a:ea typeface="+mn-ea"/>
                  <a:cs typeface="Segoe UI" panose="020B0502040204020203"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400" b="0" i="0" kern="1200">
                  <a:solidFill>
                    <a:schemeClr val="bg2"/>
                  </a:solidFill>
                  <a:latin typeface="Segoe UI" panose="020B0502040204020203" pitchFamily="34" charset="0"/>
                  <a:ea typeface="+mn-ea"/>
                  <a:cs typeface="Segoe UI" panose="020B0502040204020203" pitchFamily="34" charset="0"/>
                </a:defRPr>
              </a:lvl4pPr>
              <a:lvl5pPr marL="1828800" indent="0" algn="l" defTabSz="914400" rtl="0" eaLnBrk="1" latinLnBrk="0" hangingPunct="1">
                <a:lnSpc>
                  <a:spcPct val="90000"/>
                </a:lnSpc>
                <a:spcBef>
                  <a:spcPts val="500"/>
                </a:spcBef>
                <a:buFont typeface="Courier New" panose="02070309020205020404" pitchFamily="49" charset="0"/>
                <a:buNone/>
                <a:defRPr sz="1400" b="0" i="0" kern="1200">
                  <a:solidFill>
                    <a:schemeClr val="bg2"/>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de-DE" sz="2600" dirty="0"/>
                <a:t>Note 2</a:t>
              </a:r>
            </a:p>
          </p:txBody>
        </p:sp>
        <p:pic>
          <p:nvPicPr>
            <p:cNvPr id="11" name="Grafik 10" descr="Bleistift">
              <a:extLst>
                <a:ext uri="{FF2B5EF4-FFF2-40B4-BE49-F238E27FC236}">
                  <a16:creationId xmlns:a16="http://schemas.microsoft.com/office/drawing/2014/main" id="{894EE639-C4E3-4292-54E5-A81349D8ECEB}"/>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0784264" y="5059606"/>
              <a:ext cx="619676" cy="619676"/>
            </a:xfrm>
            <a:prstGeom prst="rect">
              <a:avLst/>
            </a:prstGeom>
          </p:spPr>
        </p:pic>
      </p:grpSp>
      <p:sp>
        <p:nvSpPr>
          <p:cNvPr id="17" name="Foliennummernplatzhalter 16">
            <a:extLst>
              <a:ext uri="{FF2B5EF4-FFF2-40B4-BE49-F238E27FC236}">
                <a16:creationId xmlns:a16="http://schemas.microsoft.com/office/drawing/2014/main" id="{F91FDAA2-85D5-B242-5986-2E8170F4C0B5}"/>
              </a:ext>
            </a:extLst>
          </p:cNvPr>
          <p:cNvSpPr>
            <a:spLocks noGrp="1"/>
          </p:cNvSpPr>
          <p:nvPr>
            <p:ph type="sldNum" sz="quarter" idx="14"/>
          </p:nvPr>
        </p:nvSpPr>
        <p:spPr/>
        <p:txBody>
          <a:bodyPr/>
          <a:lstStyle/>
          <a:p>
            <a:fld id="{59C4F3FA-A2F1-9148-970C-1E5A4D250138}" type="slidenum">
              <a:rPr lang="de-DE" smtClean="0"/>
              <a:pPr/>
              <a:t>32</a:t>
            </a:fld>
            <a:endParaRPr lang="de-DE" dirty="0"/>
          </a:p>
        </p:txBody>
      </p:sp>
      <p:sp>
        <p:nvSpPr>
          <p:cNvPr id="5" name="TextBox 72">
            <a:extLst>
              <a:ext uri="{FF2B5EF4-FFF2-40B4-BE49-F238E27FC236}">
                <a16:creationId xmlns:a16="http://schemas.microsoft.com/office/drawing/2014/main" id="{9BC35F1C-E4B2-B090-08D0-690DF6D80790}"/>
              </a:ext>
            </a:extLst>
          </p:cNvPr>
          <p:cNvSpPr txBox="1"/>
          <p:nvPr/>
        </p:nvSpPr>
        <p:spPr>
          <a:xfrm>
            <a:off x="8986236" y="6162627"/>
            <a:ext cx="2417704" cy="576000"/>
          </a:xfrm>
          <a:custGeom>
            <a:avLst/>
            <a:gdLst>
              <a:gd name="connsiteX0" fmla="*/ 0 w 2417704"/>
              <a:gd name="connsiteY0" fmla="*/ 0 h 576000"/>
              <a:gd name="connsiteX1" fmla="*/ 652780 w 2417704"/>
              <a:gd name="connsiteY1" fmla="*/ 0 h 576000"/>
              <a:gd name="connsiteX2" fmla="*/ 1233029 w 2417704"/>
              <a:gd name="connsiteY2" fmla="*/ 0 h 576000"/>
              <a:gd name="connsiteX3" fmla="*/ 1813278 w 2417704"/>
              <a:gd name="connsiteY3" fmla="*/ 0 h 576000"/>
              <a:gd name="connsiteX4" fmla="*/ 2417704 w 2417704"/>
              <a:gd name="connsiteY4" fmla="*/ 0 h 576000"/>
              <a:gd name="connsiteX5" fmla="*/ 2417704 w 2417704"/>
              <a:gd name="connsiteY5" fmla="*/ 576000 h 576000"/>
              <a:gd name="connsiteX6" fmla="*/ 1861632 w 2417704"/>
              <a:gd name="connsiteY6" fmla="*/ 576000 h 576000"/>
              <a:gd name="connsiteX7" fmla="*/ 1305560 w 2417704"/>
              <a:gd name="connsiteY7" fmla="*/ 576000 h 576000"/>
              <a:gd name="connsiteX8" fmla="*/ 725311 w 2417704"/>
              <a:gd name="connsiteY8" fmla="*/ 576000 h 576000"/>
              <a:gd name="connsiteX9" fmla="*/ 0 w 2417704"/>
              <a:gd name="connsiteY9" fmla="*/ 576000 h 576000"/>
              <a:gd name="connsiteX10" fmla="*/ 0 w 2417704"/>
              <a:gd name="connsiteY10" fmla="*/ 0 h 57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17704" h="576000" fill="none" extrusionOk="0">
                <a:moveTo>
                  <a:pt x="0" y="0"/>
                </a:moveTo>
                <a:cubicBezTo>
                  <a:pt x="225828" y="-31095"/>
                  <a:pt x="373042" y="32588"/>
                  <a:pt x="652780" y="0"/>
                </a:cubicBezTo>
                <a:cubicBezTo>
                  <a:pt x="932518" y="-32588"/>
                  <a:pt x="1030805" y="-1977"/>
                  <a:pt x="1233029" y="0"/>
                </a:cubicBezTo>
                <a:cubicBezTo>
                  <a:pt x="1435253" y="1977"/>
                  <a:pt x="1583980" y="25162"/>
                  <a:pt x="1813278" y="0"/>
                </a:cubicBezTo>
                <a:cubicBezTo>
                  <a:pt x="2042576" y="-25162"/>
                  <a:pt x="2196687" y="-23316"/>
                  <a:pt x="2417704" y="0"/>
                </a:cubicBezTo>
                <a:cubicBezTo>
                  <a:pt x="2411164" y="284962"/>
                  <a:pt x="2427129" y="449475"/>
                  <a:pt x="2417704" y="576000"/>
                </a:cubicBezTo>
                <a:cubicBezTo>
                  <a:pt x="2265524" y="600113"/>
                  <a:pt x="2104648" y="564986"/>
                  <a:pt x="1861632" y="576000"/>
                </a:cubicBezTo>
                <a:cubicBezTo>
                  <a:pt x="1618616" y="587014"/>
                  <a:pt x="1557535" y="561463"/>
                  <a:pt x="1305560" y="576000"/>
                </a:cubicBezTo>
                <a:cubicBezTo>
                  <a:pt x="1053585" y="590537"/>
                  <a:pt x="863736" y="573668"/>
                  <a:pt x="725311" y="576000"/>
                </a:cubicBezTo>
                <a:cubicBezTo>
                  <a:pt x="586886" y="578332"/>
                  <a:pt x="149960" y="567357"/>
                  <a:pt x="0" y="576000"/>
                </a:cubicBezTo>
                <a:cubicBezTo>
                  <a:pt x="-25104" y="457022"/>
                  <a:pt x="-19593" y="245664"/>
                  <a:pt x="0" y="0"/>
                </a:cubicBezTo>
                <a:close/>
              </a:path>
              <a:path w="2417704" h="576000" stroke="0" extrusionOk="0">
                <a:moveTo>
                  <a:pt x="0" y="0"/>
                </a:moveTo>
                <a:cubicBezTo>
                  <a:pt x="290337" y="17379"/>
                  <a:pt x="464314" y="-29317"/>
                  <a:pt x="604426" y="0"/>
                </a:cubicBezTo>
                <a:cubicBezTo>
                  <a:pt x="744538" y="29317"/>
                  <a:pt x="951911" y="4019"/>
                  <a:pt x="1184675" y="0"/>
                </a:cubicBezTo>
                <a:cubicBezTo>
                  <a:pt x="1417439" y="-4019"/>
                  <a:pt x="1605260" y="-9548"/>
                  <a:pt x="1813278" y="0"/>
                </a:cubicBezTo>
                <a:cubicBezTo>
                  <a:pt x="2021296" y="9548"/>
                  <a:pt x="2198661" y="27648"/>
                  <a:pt x="2417704" y="0"/>
                </a:cubicBezTo>
                <a:cubicBezTo>
                  <a:pt x="2423500" y="128928"/>
                  <a:pt x="2392799" y="288687"/>
                  <a:pt x="2417704" y="576000"/>
                </a:cubicBezTo>
                <a:cubicBezTo>
                  <a:pt x="2217667" y="571931"/>
                  <a:pt x="2017744" y="592644"/>
                  <a:pt x="1885809" y="576000"/>
                </a:cubicBezTo>
                <a:cubicBezTo>
                  <a:pt x="1753875" y="559356"/>
                  <a:pt x="1533804" y="599182"/>
                  <a:pt x="1353914" y="576000"/>
                </a:cubicBezTo>
                <a:cubicBezTo>
                  <a:pt x="1174025" y="552818"/>
                  <a:pt x="1057743" y="582382"/>
                  <a:pt x="797842" y="576000"/>
                </a:cubicBezTo>
                <a:cubicBezTo>
                  <a:pt x="537941" y="569618"/>
                  <a:pt x="313677" y="548925"/>
                  <a:pt x="0" y="576000"/>
                </a:cubicBezTo>
                <a:cubicBezTo>
                  <a:pt x="23227" y="444508"/>
                  <a:pt x="23001" y="148703"/>
                  <a:pt x="0" y="0"/>
                </a:cubicBezTo>
                <a:close/>
              </a:path>
            </a:pathLst>
          </a:custGeom>
          <a:solidFill>
            <a:schemeClr val="accent5">
              <a:lumMod val="20000"/>
              <a:lumOff val="80000"/>
            </a:schemeClr>
          </a:solidFill>
          <a:ln w="9525">
            <a:solidFill>
              <a:schemeClr val="tx1"/>
            </a:solidFill>
            <a:extLst>
              <a:ext uri="{C807C97D-BFC1-408E-A445-0C87EB9F89A2}">
                <ask:lineSketchStyleProps xmlns:ask="http://schemas.microsoft.com/office/drawing/2018/sketchyshapes" sd="1617499634">
                  <a:prstGeom prst="rect">
                    <a:avLst/>
                  </a:prstGeom>
                  <ask:type>
                    <ask:lineSketchFreehand/>
                  </ask:type>
                </ask:lineSketchStyleProps>
              </a:ext>
            </a:extLst>
          </a:ln>
        </p:spPr>
        <p:txBody>
          <a:bodyPr wrap="square" lIns="91440" rIns="9144" rtlCol="0" anchor="ctr" anchorCtr="0">
            <a:noAutofit/>
          </a:bodyPr>
          <a:lstStyle/>
          <a:p>
            <a:pPr algn="ctr">
              <a:spcBef>
                <a:spcPts val="1200"/>
              </a:spcBef>
            </a:pPr>
            <a:r>
              <a:rPr lang="de-AT" sz="1400" baseline="30000" noProof="0" dirty="0">
                <a:latin typeface="Montserrat SemiBold" panose="00000700000000000000" pitchFamily="50" charset="0"/>
                <a:cs typeface="Adobe Arabic" panose="02040503050201020203" pitchFamily="18" charset="-78"/>
              </a:rPr>
              <a:t>METAZIEL  </a:t>
            </a:r>
            <a:r>
              <a:rPr lang="de-AT" sz="1400" baseline="30000" dirty="0">
                <a:latin typeface="Montserrat SemiBold" panose="00000700000000000000" pitchFamily="50" charset="0"/>
                <a:cs typeface="Adobe Arabic" panose="02040503050201020203" pitchFamily="18" charset="-78"/>
              </a:rPr>
              <a:t>5</a:t>
            </a:r>
            <a:endParaRPr lang="de-AT" sz="1400" baseline="30000" noProof="0" dirty="0">
              <a:latin typeface="Montserrat SemiBold" panose="00000700000000000000" pitchFamily="50" charset="0"/>
              <a:cs typeface="Adobe Arabic" panose="02040503050201020203" pitchFamily="18" charset="-78"/>
            </a:endParaRPr>
          </a:p>
          <a:p>
            <a:pPr algn="ctr">
              <a:spcBef>
                <a:spcPts val="600"/>
              </a:spcBef>
              <a:spcAft>
                <a:spcPts val="600"/>
              </a:spcAft>
            </a:pPr>
            <a:r>
              <a:rPr lang="de-AT" sz="1400" baseline="30000" noProof="0" dirty="0">
                <a:latin typeface="Montserrat SemiBold" panose="00000700000000000000" pitchFamily="50" charset="0"/>
                <a:cs typeface="Adobe Arabic" panose="02040503050201020203" pitchFamily="18" charset="-78"/>
              </a:rPr>
              <a:t>Resilienz</a:t>
            </a:r>
            <a:endParaRPr lang="de-AT" sz="1400" i="0" u="none" strike="noStrike" baseline="30000" noProof="0" dirty="0">
              <a:latin typeface="Montserrat SemiBold" panose="00000700000000000000" pitchFamily="50" charset="0"/>
              <a:cs typeface="Adobe Arabic" panose="02040503050201020203" pitchFamily="18" charset="-78"/>
            </a:endParaRPr>
          </a:p>
        </p:txBody>
      </p:sp>
    </p:spTree>
    <p:extLst>
      <p:ext uri="{BB962C8B-B14F-4D97-AF65-F5344CB8AC3E}">
        <p14:creationId xmlns:p14="http://schemas.microsoft.com/office/powerpoint/2010/main" val="40771433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DC5290-0913-359B-C8F1-647BCFBA42DC}"/>
            </a:ext>
          </a:extLst>
        </p:cNvPr>
        <p:cNvGrpSpPr/>
        <p:nvPr/>
      </p:nvGrpSpPr>
      <p:grpSpPr>
        <a:xfrm>
          <a:off x="0" y="0"/>
          <a:ext cx="0" cy="0"/>
          <a:chOff x="0" y="0"/>
          <a:chExt cx="0" cy="0"/>
        </a:xfrm>
      </p:grpSpPr>
      <p:sp>
        <p:nvSpPr>
          <p:cNvPr id="3" name="Titel 2">
            <a:extLst>
              <a:ext uri="{FF2B5EF4-FFF2-40B4-BE49-F238E27FC236}">
                <a16:creationId xmlns:a16="http://schemas.microsoft.com/office/drawing/2014/main" id="{79088BF0-15A9-D8AC-B338-106C5EE1AF80}"/>
              </a:ext>
            </a:extLst>
          </p:cNvPr>
          <p:cNvSpPr>
            <a:spLocks noGrp="1"/>
          </p:cNvSpPr>
          <p:nvPr>
            <p:ph type="title"/>
          </p:nvPr>
        </p:nvSpPr>
        <p:spPr/>
        <p:txBody>
          <a:bodyPr>
            <a:normAutofit/>
          </a:bodyPr>
          <a:lstStyle/>
          <a:p>
            <a:r>
              <a:rPr lang="de-DE" dirty="0"/>
              <a:t>METAZIEL 6</a:t>
            </a:r>
            <a:br>
              <a:rPr lang="de-DE" dirty="0"/>
            </a:br>
            <a:r>
              <a:rPr lang="de-DE" dirty="0"/>
              <a:t>QUALIFIZIERUNG</a:t>
            </a:r>
            <a:endParaRPr lang="de-AT" b="0" dirty="0"/>
          </a:p>
        </p:txBody>
      </p:sp>
      <p:pic>
        <p:nvPicPr>
          <p:cNvPr id="9" name="Grafik 8">
            <a:extLst>
              <a:ext uri="{FF2B5EF4-FFF2-40B4-BE49-F238E27FC236}">
                <a16:creationId xmlns:a16="http://schemas.microsoft.com/office/drawing/2014/main" id="{18446986-5286-35F7-CB7A-3645F9ACE81F}"/>
              </a:ext>
            </a:extLst>
          </p:cNvPr>
          <p:cNvPicPr>
            <a:picLocks noChangeAspect="1"/>
          </p:cNvPicPr>
          <p:nvPr/>
        </p:nvPicPr>
        <p:blipFill>
          <a:blip r:embed="rId2"/>
          <a:stretch>
            <a:fillRect/>
          </a:stretch>
        </p:blipFill>
        <p:spPr>
          <a:xfrm>
            <a:off x="512308" y="423195"/>
            <a:ext cx="2832100" cy="787400"/>
          </a:xfrm>
          <a:prstGeom prst="rect">
            <a:avLst/>
          </a:prstGeom>
        </p:spPr>
      </p:pic>
      <p:sp>
        <p:nvSpPr>
          <p:cNvPr id="5" name="Foliennummernplatzhalter 4">
            <a:extLst>
              <a:ext uri="{FF2B5EF4-FFF2-40B4-BE49-F238E27FC236}">
                <a16:creationId xmlns:a16="http://schemas.microsoft.com/office/drawing/2014/main" id="{2900278A-666C-64D2-1188-0A3ED285B1D3}"/>
              </a:ext>
            </a:extLst>
          </p:cNvPr>
          <p:cNvSpPr>
            <a:spLocks noGrp="1"/>
          </p:cNvSpPr>
          <p:nvPr>
            <p:ph type="sldNum" sz="quarter" idx="4"/>
          </p:nvPr>
        </p:nvSpPr>
        <p:spPr/>
        <p:txBody>
          <a:bodyPr/>
          <a:lstStyle/>
          <a:p>
            <a:fld id="{59C4F3FA-A2F1-9148-970C-1E5A4D250138}" type="slidenum">
              <a:rPr lang="de-DE" smtClean="0"/>
              <a:pPr/>
              <a:t>33</a:t>
            </a:fld>
            <a:endParaRPr lang="de-DE" dirty="0"/>
          </a:p>
        </p:txBody>
      </p:sp>
      <p:sp>
        <p:nvSpPr>
          <p:cNvPr id="4" name="Textfeld 3">
            <a:extLst>
              <a:ext uri="{FF2B5EF4-FFF2-40B4-BE49-F238E27FC236}">
                <a16:creationId xmlns:a16="http://schemas.microsoft.com/office/drawing/2014/main" id="{113A2A12-D71D-DE72-71A5-26E47ABE8821}"/>
              </a:ext>
            </a:extLst>
          </p:cNvPr>
          <p:cNvSpPr txBox="1"/>
          <p:nvPr/>
        </p:nvSpPr>
        <p:spPr>
          <a:xfrm>
            <a:off x="525008" y="4245428"/>
            <a:ext cx="5446584" cy="1200329"/>
          </a:xfrm>
          <a:prstGeom prst="rect">
            <a:avLst/>
          </a:prstGeom>
          <a:noFill/>
        </p:spPr>
        <p:txBody>
          <a:bodyPr wrap="square" rtlCol="0">
            <a:spAutoFit/>
          </a:bodyPr>
          <a:lstStyle/>
          <a:p>
            <a:r>
              <a:rPr lang="de-AT" b="1" dirty="0"/>
              <a:t>Österreichs Fachkräfte durch kontinuierliche Aus- und Weiterbildung als Garant für Innovationskraft und nachhaltige Wettbewerbsfähigkeit</a:t>
            </a:r>
            <a:endParaRPr lang="de-AT" dirty="0"/>
          </a:p>
        </p:txBody>
      </p:sp>
      <p:pic>
        <p:nvPicPr>
          <p:cNvPr id="2" name="Grafik 1">
            <a:extLst>
              <a:ext uri="{FF2B5EF4-FFF2-40B4-BE49-F238E27FC236}">
                <a16:creationId xmlns:a16="http://schemas.microsoft.com/office/drawing/2014/main" id="{01A8112F-B667-A038-EB7A-1166D63A62D5}"/>
              </a:ext>
            </a:extLst>
          </p:cNvPr>
          <p:cNvPicPr>
            <a:picLocks noChangeAspect="1"/>
          </p:cNvPicPr>
          <p:nvPr/>
        </p:nvPicPr>
        <p:blipFill>
          <a:blip r:embed="rId3"/>
          <a:stretch>
            <a:fillRect/>
          </a:stretch>
        </p:blipFill>
        <p:spPr>
          <a:xfrm>
            <a:off x="5940000" y="882000"/>
            <a:ext cx="6120000" cy="2221911"/>
          </a:xfrm>
          <a:prstGeom prst="rect">
            <a:avLst/>
          </a:prstGeom>
          <a:solidFill>
            <a:schemeClr val="bg1"/>
          </a:solidFill>
        </p:spPr>
      </p:pic>
    </p:spTree>
    <p:extLst>
      <p:ext uri="{BB962C8B-B14F-4D97-AF65-F5344CB8AC3E}">
        <p14:creationId xmlns:p14="http://schemas.microsoft.com/office/powerpoint/2010/main" val="287352789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217DA8-9E75-F55D-8723-93AA5EB62DF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4FC087D-9316-E300-5549-424B32998F5D}"/>
              </a:ext>
            </a:extLst>
          </p:cNvPr>
          <p:cNvSpPr>
            <a:spLocks noGrp="1"/>
          </p:cNvSpPr>
          <p:nvPr>
            <p:ph type="title"/>
          </p:nvPr>
        </p:nvSpPr>
        <p:spPr>
          <a:xfrm>
            <a:off x="839788" y="506092"/>
            <a:ext cx="11075404" cy="1041644"/>
          </a:xfrm>
        </p:spPr>
        <p:txBody>
          <a:bodyPr anchor="t">
            <a:normAutofit/>
          </a:bodyPr>
          <a:lstStyle/>
          <a:p>
            <a:r>
              <a:rPr lang="de-AT" b="0" dirty="0"/>
              <a:t>6.1 HUMANKAPITAL</a:t>
            </a:r>
          </a:p>
        </p:txBody>
      </p:sp>
      <p:sp>
        <p:nvSpPr>
          <p:cNvPr id="3" name="Inhaltsplatzhalter 2">
            <a:extLst>
              <a:ext uri="{FF2B5EF4-FFF2-40B4-BE49-F238E27FC236}">
                <a16:creationId xmlns:a16="http://schemas.microsoft.com/office/drawing/2014/main" id="{9E670BE6-FD38-9B48-71D7-A7FA912C151F}"/>
              </a:ext>
            </a:extLst>
          </p:cNvPr>
          <p:cNvSpPr>
            <a:spLocks noGrp="1"/>
          </p:cNvSpPr>
          <p:nvPr>
            <p:ph sz="quarter" idx="4"/>
          </p:nvPr>
        </p:nvSpPr>
        <p:spPr>
          <a:xfrm>
            <a:off x="5938886" y="1331353"/>
            <a:ext cx="5641178" cy="3983550"/>
          </a:xfrm>
        </p:spPr>
        <p:txBody>
          <a:bodyPr wrap="square">
            <a:noAutofit/>
          </a:bodyPr>
          <a:lstStyle/>
          <a:p>
            <a:pPr marL="216000">
              <a:lnSpc>
                <a:spcPct val="110000"/>
              </a:lnSpc>
              <a:spcBef>
                <a:spcPts val="600"/>
              </a:spcBef>
              <a:buFont typeface="Symbol" panose="05050102010706020507" pitchFamily="18" charset="2"/>
              <a:buChar char="-"/>
            </a:pPr>
            <a:r>
              <a:rPr lang="de-AT" sz="1400" dirty="0"/>
              <a:t>Hohe Dichte an Studierenden in MINT im tertiären Bereich mit Rang 4 unter 28 mit Rückstand zu Spitzenländern </a:t>
            </a:r>
            <a:r>
              <a:rPr lang="de-AT" sz="1400" b="1" dirty="0">
                <a:solidFill>
                  <a:schemeClr val="bg2">
                    <a:lumMod val="25000"/>
                  </a:schemeClr>
                </a:solidFill>
                <a:hlinkClick r:id="rId2"/>
              </a:rPr>
              <a:t>(LINK)</a:t>
            </a:r>
            <a:r>
              <a:rPr lang="de-AT" sz="1400" dirty="0"/>
              <a:t>. </a:t>
            </a:r>
          </a:p>
          <a:p>
            <a:pPr marL="216000">
              <a:lnSpc>
                <a:spcPct val="110000"/>
              </a:lnSpc>
              <a:spcBef>
                <a:spcPts val="600"/>
              </a:spcBef>
              <a:buFont typeface="Symbol" panose="05050102010706020507" pitchFamily="18" charset="2"/>
              <a:buChar char="-"/>
            </a:pPr>
            <a:r>
              <a:rPr lang="de-AT" sz="1400" dirty="0"/>
              <a:t>Überdurchschnittlich hohe Quote an MINT-Schülerinnen und MINT-Schülern im sekundären Bereich mit Rang 7 unter 28 </a:t>
            </a:r>
            <a:r>
              <a:rPr lang="de-AT" sz="1400" b="1" dirty="0">
                <a:solidFill>
                  <a:schemeClr val="bg2">
                    <a:lumMod val="25000"/>
                  </a:schemeClr>
                </a:solidFill>
                <a:hlinkClick r:id="rId3"/>
              </a:rPr>
              <a:t>(LINK)</a:t>
            </a:r>
            <a:r>
              <a:rPr lang="de-AT" sz="1400" dirty="0"/>
              <a:t>.</a:t>
            </a:r>
          </a:p>
          <a:p>
            <a:pPr marL="216000">
              <a:lnSpc>
                <a:spcPct val="110000"/>
              </a:lnSpc>
              <a:spcBef>
                <a:spcPts val="600"/>
              </a:spcBef>
              <a:buFont typeface="Symbol" panose="05050102010706020507" pitchFamily="18" charset="2"/>
              <a:buChar char="-"/>
            </a:pPr>
            <a:r>
              <a:rPr lang="de-AT" sz="1400" dirty="0"/>
              <a:t>Große Aufholpotenziale bei Frauen in MINT mit Rang 23 unter 28 </a:t>
            </a:r>
            <a:r>
              <a:rPr lang="de-AT" sz="1400" b="1" dirty="0">
                <a:solidFill>
                  <a:schemeClr val="bg2">
                    <a:lumMod val="25000"/>
                  </a:schemeClr>
                </a:solidFill>
                <a:hlinkClick r:id="rId4"/>
              </a:rPr>
              <a:t>(LINK)</a:t>
            </a:r>
            <a:r>
              <a:rPr lang="de-AT" sz="1400" dirty="0"/>
              <a:t>.</a:t>
            </a:r>
          </a:p>
          <a:p>
            <a:pPr marL="216000">
              <a:lnSpc>
                <a:spcPct val="110000"/>
              </a:lnSpc>
              <a:spcBef>
                <a:spcPts val="600"/>
              </a:spcBef>
              <a:buFont typeface="Symbol" panose="05050102010706020507" pitchFamily="18" charset="2"/>
              <a:buChar char="-"/>
            </a:pPr>
            <a:r>
              <a:rPr lang="de-AT" sz="1400" dirty="0"/>
              <a:t>Überdurchschnittlich hohe Quote an Schülerinnen und Schülern in berufsbildenden Sekundarschulen mit Rang 5 unter 27 </a:t>
            </a:r>
            <a:r>
              <a:rPr lang="de-AT" sz="1400" b="1" dirty="0">
                <a:solidFill>
                  <a:schemeClr val="bg2">
                    <a:lumMod val="25000"/>
                  </a:schemeClr>
                </a:solidFill>
                <a:hlinkClick r:id="rId5"/>
              </a:rPr>
              <a:t>(LINK)</a:t>
            </a:r>
            <a:r>
              <a:rPr lang="de-AT" sz="1400" dirty="0"/>
              <a:t>.</a:t>
            </a:r>
          </a:p>
        </p:txBody>
      </p:sp>
      <p:graphicFrame>
        <p:nvGraphicFramePr>
          <p:cNvPr id="6" name="Tabelle 6">
            <a:extLst>
              <a:ext uri="{FF2B5EF4-FFF2-40B4-BE49-F238E27FC236}">
                <a16:creationId xmlns:a16="http://schemas.microsoft.com/office/drawing/2014/main" id="{2B86CA4D-3811-E22A-279C-9562AE7504C3}"/>
              </a:ext>
            </a:extLst>
          </p:cNvPr>
          <p:cNvGraphicFramePr>
            <a:graphicFrameLocks noGrp="1"/>
          </p:cNvGraphicFramePr>
          <p:nvPr>
            <p:ph type="tbl" sz="quarter" idx="12"/>
            <p:extLst>
              <p:ext uri="{D42A27DB-BD31-4B8C-83A1-F6EECF244321}">
                <p14:modId xmlns:p14="http://schemas.microsoft.com/office/powerpoint/2010/main" val="3031246997"/>
              </p:ext>
            </p:extLst>
          </p:nvPr>
        </p:nvGraphicFramePr>
        <p:xfrm>
          <a:off x="770719" y="1406092"/>
          <a:ext cx="4954588" cy="1676400"/>
        </p:xfrm>
        <a:graphic>
          <a:graphicData uri="http://schemas.openxmlformats.org/drawingml/2006/table">
            <a:tbl>
              <a:tblPr firstRow="1" bandRow="1">
                <a:tableStyleId>{21E4AEA4-8DFA-4A89-87EB-49C32662AFE0}</a:tableStyleId>
              </a:tblPr>
              <a:tblGrid>
                <a:gridCol w="803652">
                  <a:extLst>
                    <a:ext uri="{9D8B030D-6E8A-4147-A177-3AD203B41FA5}">
                      <a16:colId xmlns:a16="http://schemas.microsoft.com/office/drawing/2014/main" val="2164763677"/>
                    </a:ext>
                  </a:extLst>
                </a:gridCol>
                <a:gridCol w="3497344">
                  <a:extLst>
                    <a:ext uri="{9D8B030D-6E8A-4147-A177-3AD203B41FA5}">
                      <a16:colId xmlns:a16="http://schemas.microsoft.com/office/drawing/2014/main" val="2786846314"/>
                    </a:ext>
                  </a:extLst>
                </a:gridCol>
                <a:gridCol w="653592">
                  <a:extLst>
                    <a:ext uri="{9D8B030D-6E8A-4147-A177-3AD203B41FA5}">
                      <a16:colId xmlns:a16="http://schemas.microsoft.com/office/drawing/2014/main" val="1672731914"/>
                    </a:ext>
                  </a:extLst>
                </a:gridCol>
              </a:tblGrid>
              <a:tr h="324000">
                <a:tc>
                  <a:txBody>
                    <a:bodyPr/>
                    <a:lstStyle/>
                    <a:p>
                      <a:endParaRPr lang="de-AT" sz="1600" dirty="0"/>
                    </a:p>
                  </a:txBody>
                  <a:tcPr marL="89373" marR="89373">
                    <a:solidFill>
                      <a:schemeClr val="bg2">
                        <a:lumMod val="25000"/>
                      </a:schemeClr>
                    </a:solidFill>
                  </a:tcPr>
                </a:tc>
                <a:tc>
                  <a:txBody>
                    <a:bodyPr/>
                    <a:lstStyle/>
                    <a:p>
                      <a:r>
                        <a:rPr lang="de-AT" sz="1600" dirty="0"/>
                        <a:t>Indikator</a:t>
                      </a:r>
                    </a:p>
                  </a:txBody>
                  <a:tcPr marL="89373" marR="89373">
                    <a:solidFill>
                      <a:schemeClr val="bg2">
                        <a:lumMod val="25000"/>
                      </a:schemeClr>
                    </a:solidFill>
                  </a:tcPr>
                </a:tc>
                <a:tc>
                  <a:txBody>
                    <a:bodyPr/>
                    <a:lstStyle/>
                    <a:p>
                      <a:pPr algn="ctr"/>
                      <a:r>
                        <a:rPr lang="de-AT" sz="1600" dirty="0"/>
                        <a:t>Note</a:t>
                      </a:r>
                    </a:p>
                  </a:txBody>
                  <a:tcPr marL="89373" marR="89373">
                    <a:solidFill>
                      <a:schemeClr val="bg2">
                        <a:lumMod val="25000"/>
                      </a:schemeClr>
                    </a:solidFill>
                  </a:tcPr>
                </a:tc>
                <a:extLst>
                  <a:ext uri="{0D108BD9-81ED-4DB2-BD59-A6C34878D82A}">
                    <a16:rowId xmlns:a16="http://schemas.microsoft.com/office/drawing/2014/main" val="252101811"/>
                  </a:ext>
                </a:extLst>
              </a:tr>
              <a:tr h="324000">
                <a:tc>
                  <a:txBody>
                    <a:bodyPr/>
                    <a:lstStyle/>
                    <a:p>
                      <a:r>
                        <a:rPr lang="de-AT" sz="1600" dirty="0"/>
                        <a:t>6.1.1</a:t>
                      </a:r>
                    </a:p>
                  </a:txBody>
                  <a:tcPr marL="89373" marR="89373"/>
                </a:tc>
                <a:tc>
                  <a:txBody>
                    <a:bodyPr/>
                    <a:lstStyle/>
                    <a:p>
                      <a:r>
                        <a:rPr lang="de-AT" sz="1600" dirty="0"/>
                        <a:t>MINT tertiär</a:t>
                      </a:r>
                    </a:p>
                  </a:txBody>
                  <a:tcPr marL="89373" marR="89373"/>
                </a:tc>
                <a:tc>
                  <a:txBody>
                    <a:bodyPr/>
                    <a:lstStyle/>
                    <a:p>
                      <a:pPr algn="ctr"/>
                      <a:r>
                        <a:rPr lang="de-AT" sz="1600" dirty="0"/>
                        <a:t>2</a:t>
                      </a:r>
                    </a:p>
                  </a:txBody>
                  <a:tcPr marL="89373" marR="89373"/>
                </a:tc>
                <a:extLst>
                  <a:ext uri="{0D108BD9-81ED-4DB2-BD59-A6C34878D82A}">
                    <a16:rowId xmlns:a16="http://schemas.microsoft.com/office/drawing/2014/main" val="3555122077"/>
                  </a:ext>
                </a:extLst>
              </a:tr>
              <a:tr h="324000">
                <a:tc>
                  <a:txBody>
                    <a:bodyPr/>
                    <a:lstStyle/>
                    <a:p>
                      <a:r>
                        <a:rPr lang="de-AT" sz="1600" dirty="0"/>
                        <a:t>6.1.2</a:t>
                      </a:r>
                    </a:p>
                  </a:txBody>
                  <a:tcPr marL="89373" marR="89373"/>
                </a:tc>
                <a:tc>
                  <a:txBody>
                    <a:bodyPr/>
                    <a:lstStyle/>
                    <a:p>
                      <a:r>
                        <a:rPr lang="de-DE" sz="1600" dirty="0"/>
                        <a:t>MINT sekundär</a:t>
                      </a:r>
                      <a:endParaRPr lang="de-AT" sz="1600" dirty="0"/>
                    </a:p>
                  </a:txBody>
                  <a:tcPr marL="89373" marR="89373"/>
                </a:tc>
                <a:tc>
                  <a:txBody>
                    <a:bodyPr/>
                    <a:lstStyle/>
                    <a:p>
                      <a:pPr algn="ctr"/>
                      <a:r>
                        <a:rPr lang="de-DE" sz="1600" dirty="0"/>
                        <a:t>2</a:t>
                      </a:r>
                      <a:endParaRPr lang="de-AT" sz="1600" dirty="0"/>
                    </a:p>
                  </a:txBody>
                  <a:tcPr marL="89373" marR="89373"/>
                </a:tc>
                <a:extLst>
                  <a:ext uri="{0D108BD9-81ED-4DB2-BD59-A6C34878D82A}">
                    <a16:rowId xmlns:a16="http://schemas.microsoft.com/office/drawing/2014/main" val="2838446498"/>
                  </a:ext>
                </a:extLst>
              </a:tr>
              <a:tr h="324000">
                <a:tc>
                  <a:txBody>
                    <a:bodyPr/>
                    <a:lstStyle/>
                    <a:p>
                      <a:r>
                        <a:rPr lang="de-AT" sz="1600" dirty="0"/>
                        <a:t>6.1.3</a:t>
                      </a:r>
                    </a:p>
                  </a:txBody>
                  <a:tcPr marL="89373" marR="89373"/>
                </a:tc>
                <a:tc>
                  <a:txBody>
                    <a:bodyPr/>
                    <a:lstStyle/>
                    <a:p>
                      <a:r>
                        <a:rPr lang="de-DE" sz="1600" dirty="0"/>
                        <a:t>Frauen in MINT</a:t>
                      </a:r>
                      <a:endParaRPr lang="de-AT" sz="1600" dirty="0"/>
                    </a:p>
                  </a:txBody>
                  <a:tcPr marL="89373" marR="89373"/>
                </a:tc>
                <a:tc>
                  <a:txBody>
                    <a:bodyPr/>
                    <a:lstStyle/>
                    <a:p>
                      <a:pPr algn="ctr"/>
                      <a:r>
                        <a:rPr lang="de-DE" sz="1600" dirty="0"/>
                        <a:t>5</a:t>
                      </a:r>
                      <a:endParaRPr lang="de-AT" sz="1600" dirty="0"/>
                    </a:p>
                  </a:txBody>
                  <a:tcPr marL="89373" marR="89373"/>
                </a:tc>
                <a:extLst>
                  <a:ext uri="{0D108BD9-81ED-4DB2-BD59-A6C34878D82A}">
                    <a16:rowId xmlns:a16="http://schemas.microsoft.com/office/drawing/2014/main" val="3813511555"/>
                  </a:ext>
                </a:extLst>
              </a:tr>
              <a:tr h="324000">
                <a:tc>
                  <a:txBody>
                    <a:bodyPr/>
                    <a:lstStyle/>
                    <a:p>
                      <a:r>
                        <a:rPr lang="de-AT" sz="1600" dirty="0"/>
                        <a:t>6.1.4</a:t>
                      </a:r>
                    </a:p>
                  </a:txBody>
                  <a:tcPr marL="89373" marR="89373"/>
                </a:tc>
                <a:tc>
                  <a:txBody>
                    <a:bodyPr/>
                    <a:lstStyle/>
                    <a:p>
                      <a:r>
                        <a:rPr lang="de-DE" sz="1600" dirty="0"/>
                        <a:t>Berufsbildende Ausbildung</a:t>
                      </a:r>
                      <a:endParaRPr lang="de-AT" sz="1600" dirty="0"/>
                    </a:p>
                  </a:txBody>
                  <a:tcPr marL="89373" marR="89373"/>
                </a:tc>
                <a:tc>
                  <a:txBody>
                    <a:bodyPr/>
                    <a:lstStyle/>
                    <a:p>
                      <a:pPr algn="ctr"/>
                      <a:r>
                        <a:rPr lang="de-DE" sz="1600" dirty="0"/>
                        <a:t>1</a:t>
                      </a:r>
                      <a:endParaRPr lang="de-AT" sz="1600" dirty="0"/>
                    </a:p>
                  </a:txBody>
                  <a:tcPr marL="89373" marR="89373"/>
                </a:tc>
                <a:extLst>
                  <a:ext uri="{0D108BD9-81ED-4DB2-BD59-A6C34878D82A}">
                    <a16:rowId xmlns:a16="http://schemas.microsoft.com/office/drawing/2014/main" val="104170985"/>
                  </a:ext>
                </a:extLst>
              </a:tr>
            </a:tbl>
          </a:graphicData>
        </a:graphic>
      </p:graphicFrame>
      <p:sp>
        <p:nvSpPr>
          <p:cNvPr id="8" name="Textplatzhalter 7">
            <a:extLst>
              <a:ext uri="{FF2B5EF4-FFF2-40B4-BE49-F238E27FC236}">
                <a16:creationId xmlns:a16="http://schemas.microsoft.com/office/drawing/2014/main" id="{F084DD58-C3D6-275F-E218-C962FE6A739C}"/>
              </a:ext>
            </a:extLst>
          </p:cNvPr>
          <p:cNvSpPr>
            <a:spLocks noGrp="1"/>
          </p:cNvSpPr>
          <p:nvPr>
            <p:ph type="body" sz="quarter" idx="13"/>
          </p:nvPr>
        </p:nvSpPr>
        <p:spPr/>
        <p:txBody>
          <a:bodyPr/>
          <a:lstStyle/>
          <a:p>
            <a:pPr>
              <a:lnSpc>
                <a:spcPct val="100000"/>
              </a:lnSpc>
            </a:pPr>
            <a:r>
              <a:rPr lang="de-AT" dirty="0">
                <a:solidFill>
                  <a:schemeClr val="bg1"/>
                </a:solidFill>
              </a:rPr>
              <a:t>Berufsausbildung gut, Aufholpotenzial bei Frauen in MINT!</a:t>
            </a:r>
          </a:p>
        </p:txBody>
      </p:sp>
      <p:grpSp>
        <p:nvGrpSpPr>
          <p:cNvPr id="4" name="Gruppieren 3">
            <a:extLst>
              <a:ext uri="{FF2B5EF4-FFF2-40B4-BE49-F238E27FC236}">
                <a16:creationId xmlns:a16="http://schemas.microsoft.com/office/drawing/2014/main" id="{52D02A0E-E4B9-DF44-6E8A-53F9F48A17E4}"/>
              </a:ext>
            </a:extLst>
          </p:cNvPr>
          <p:cNvGrpSpPr/>
          <p:nvPr/>
        </p:nvGrpSpPr>
        <p:grpSpPr>
          <a:xfrm>
            <a:off x="8482544" y="4875164"/>
            <a:ext cx="3502065" cy="1003464"/>
            <a:chOff x="8482544" y="4875164"/>
            <a:chExt cx="3502065" cy="1003464"/>
          </a:xfrm>
        </p:grpSpPr>
        <p:sp>
          <p:nvSpPr>
            <p:cNvPr id="9" name="Shape 820">
              <a:extLst>
                <a:ext uri="{FF2B5EF4-FFF2-40B4-BE49-F238E27FC236}">
                  <a16:creationId xmlns:a16="http://schemas.microsoft.com/office/drawing/2014/main" id="{C1F8032E-E3A0-B978-A6B3-3B20199F342D}"/>
                </a:ext>
              </a:extLst>
            </p:cNvPr>
            <p:cNvSpPr>
              <a:spLocks noChangeAspect="1"/>
            </p:cNvSpPr>
            <p:nvPr/>
          </p:nvSpPr>
          <p:spPr>
            <a:xfrm>
              <a:off x="9115719" y="4875164"/>
              <a:ext cx="2868890" cy="1003464"/>
            </a:xfrm>
            <a:custGeom>
              <a:avLst/>
              <a:gdLst>
                <a:gd name="connsiteX0" fmla="*/ 0 w 2868890"/>
                <a:gd name="connsiteY0" fmla="*/ 501732 h 1003464"/>
                <a:gd name="connsiteX1" fmla="*/ 501732 w 2868890"/>
                <a:gd name="connsiteY1" fmla="*/ 0 h 1003464"/>
                <a:gd name="connsiteX2" fmla="*/ 1160849 w 2868890"/>
                <a:gd name="connsiteY2" fmla="*/ 0 h 1003464"/>
                <a:gd name="connsiteX3" fmla="*/ 1819966 w 2868890"/>
                <a:gd name="connsiteY3" fmla="*/ 0 h 1003464"/>
                <a:gd name="connsiteX4" fmla="*/ 2367158 w 2868890"/>
                <a:gd name="connsiteY4" fmla="*/ 0 h 1003464"/>
                <a:gd name="connsiteX5" fmla="*/ 2868890 w 2868890"/>
                <a:gd name="connsiteY5" fmla="*/ 501732 h 1003464"/>
                <a:gd name="connsiteX6" fmla="*/ 2868890 w 2868890"/>
                <a:gd name="connsiteY6" fmla="*/ 501732 h 1003464"/>
                <a:gd name="connsiteX7" fmla="*/ 2367158 w 2868890"/>
                <a:gd name="connsiteY7" fmla="*/ 1003464 h 1003464"/>
                <a:gd name="connsiteX8" fmla="*/ 1801312 w 2868890"/>
                <a:gd name="connsiteY8" fmla="*/ 1003464 h 1003464"/>
                <a:gd name="connsiteX9" fmla="*/ 1142195 w 2868890"/>
                <a:gd name="connsiteY9" fmla="*/ 1003464 h 1003464"/>
                <a:gd name="connsiteX10" fmla="*/ 501732 w 2868890"/>
                <a:gd name="connsiteY10" fmla="*/ 1003464 h 1003464"/>
                <a:gd name="connsiteX11" fmla="*/ 0 w 2868890"/>
                <a:gd name="connsiteY11" fmla="*/ 501732 h 1003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868890" h="1003464" fill="none" extrusionOk="0">
                  <a:moveTo>
                    <a:pt x="0" y="501732"/>
                  </a:moveTo>
                  <a:cubicBezTo>
                    <a:pt x="6215" y="288997"/>
                    <a:pt x="231812" y="11058"/>
                    <a:pt x="501732" y="0"/>
                  </a:cubicBezTo>
                  <a:cubicBezTo>
                    <a:pt x="650431" y="-28878"/>
                    <a:pt x="914994" y="667"/>
                    <a:pt x="1160849" y="0"/>
                  </a:cubicBezTo>
                  <a:cubicBezTo>
                    <a:pt x="1406704" y="-667"/>
                    <a:pt x="1627883" y="11921"/>
                    <a:pt x="1819966" y="0"/>
                  </a:cubicBezTo>
                  <a:cubicBezTo>
                    <a:pt x="2012049" y="-11921"/>
                    <a:pt x="2190284" y="-9512"/>
                    <a:pt x="2367158" y="0"/>
                  </a:cubicBezTo>
                  <a:cubicBezTo>
                    <a:pt x="2636483" y="-11622"/>
                    <a:pt x="2857975" y="265722"/>
                    <a:pt x="2868890" y="501732"/>
                  </a:cubicBezTo>
                  <a:lnTo>
                    <a:pt x="2868890" y="501732"/>
                  </a:lnTo>
                  <a:cubicBezTo>
                    <a:pt x="2849530" y="720591"/>
                    <a:pt x="2685393" y="995107"/>
                    <a:pt x="2367158" y="1003464"/>
                  </a:cubicBezTo>
                  <a:cubicBezTo>
                    <a:pt x="2126761" y="1030850"/>
                    <a:pt x="2077661" y="1022599"/>
                    <a:pt x="1801312" y="1003464"/>
                  </a:cubicBezTo>
                  <a:cubicBezTo>
                    <a:pt x="1524963" y="984329"/>
                    <a:pt x="1390571" y="973211"/>
                    <a:pt x="1142195" y="1003464"/>
                  </a:cubicBezTo>
                  <a:cubicBezTo>
                    <a:pt x="893819" y="1033717"/>
                    <a:pt x="806609" y="1028920"/>
                    <a:pt x="501732" y="1003464"/>
                  </a:cubicBezTo>
                  <a:cubicBezTo>
                    <a:pt x="238326" y="1030577"/>
                    <a:pt x="-15329" y="786915"/>
                    <a:pt x="0" y="501732"/>
                  </a:cubicBezTo>
                  <a:close/>
                </a:path>
                <a:path w="2868890" h="1003464" stroke="0" extrusionOk="0">
                  <a:moveTo>
                    <a:pt x="0" y="501732"/>
                  </a:moveTo>
                  <a:cubicBezTo>
                    <a:pt x="-32368" y="204667"/>
                    <a:pt x="167310" y="21514"/>
                    <a:pt x="501732" y="0"/>
                  </a:cubicBezTo>
                  <a:cubicBezTo>
                    <a:pt x="660707" y="26612"/>
                    <a:pt x="966614" y="-22629"/>
                    <a:pt x="1160849" y="0"/>
                  </a:cubicBezTo>
                  <a:cubicBezTo>
                    <a:pt x="1355084" y="22629"/>
                    <a:pt x="1485853" y="13058"/>
                    <a:pt x="1764004" y="0"/>
                  </a:cubicBezTo>
                  <a:cubicBezTo>
                    <a:pt x="2042156" y="-13058"/>
                    <a:pt x="2079509" y="-1080"/>
                    <a:pt x="2367158" y="0"/>
                  </a:cubicBezTo>
                  <a:cubicBezTo>
                    <a:pt x="2627176" y="-55017"/>
                    <a:pt x="2876633" y="195980"/>
                    <a:pt x="2868890" y="501732"/>
                  </a:cubicBezTo>
                  <a:lnTo>
                    <a:pt x="2868890" y="501732"/>
                  </a:lnTo>
                  <a:cubicBezTo>
                    <a:pt x="2813193" y="742311"/>
                    <a:pt x="2670292" y="961095"/>
                    <a:pt x="2367158" y="1003464"/>
                  </a:cubicBezTo>
                  <a:cubicBezTo>
                    <a:pt x="2209023" y="998299"/>
                    <a:pt x="2026256" y="1022495"/>
                    <a:pt x="1708041" y="1003464"/>
                  </a:cubicBezTo>
                  <a:cubicBezTo>
                    <a:pt x="1389826" y="984433"/>
                    <a:pt x="1300256" y="992639"/>
                    <a:pt x="1123541" y="1003464"/>
                  </a:cubicBezTo>
                  <a:cubicBezTo>
                    <a:pt x="946826" y="1014289"/>
                    <a:pt x="639879" y="986645"/>
                    <a:pt x="501732" y="1003464"/>
                  </a:cubicBezTo>
                  <a:cubicBezTo>
                    <a:pt x="261025" y="1033226"/>
                    <a:pt x="26027" y="817574"/>
                    <a:pt x="0" y="501732"/>
                  </a:cubicBezTo>
                  <a:close/>
                </a:path>
              </a:pathLst>
            </a:custGeom>
            <a:solidFill>
              <a:schemeClr val="bg2">
                <a:lumMod val="25000"/>
              </a:schemeClr>
            </a:solidFill>
            <a:ln w="12700">
              <a:solidFill>
                <a:schemeClr val="tx1"/>
              </a:solidFill>
              <a:miter lim="400000"/>
              <a:extLst>
                <a:ext uri="{C807C97D-BFC1-408E-A445-0C87EB9F89A2}">
                  <ask:lineSketchStyleProps xmlns:ask="http://schemas.microsoft.com/office/drawing/2018/sketchyshapes" sd="1219033472">
                    <a:prstGeom prst="roundRect">
                      <a:avLst>
                        <a:gd name="adj" fmla="val 50000"/>
                      </a:avLst>
                    </a:prstGeom>
                    <ask:type>
                      <ask:lineSketchFreehand/>
                    </ask:type>
                  </ask:lineSketchStyleProps>
                </a:ext>
              </a:extLst>
            </a:ln>
          </p:spPr>
          <p:txBody>
            <a:bodyPr lIns="71437" tIns="71437" rIns="71437" bIns="71437" anchor="ctr"/>
            <a:lstStyle/>
            <a:p>
              <a:pPr>
                <a:defRPr sz="3200">
                  <a:solidFill>
                    <a:srgbClr val="FFFFFF"/>
                  </a:solidFill>
                </a:defRPr>
              </a:pPr>
              <a:endParaRPr dirty="0"/>
            </a:p>
          </p:txBody>
        </p:sp>
        <p:sp>
          <p:nvSpPr>
            <p:cNvPr id="10" name="Textplatzhalter 13">
              <a:extLst>
                <a:ext uri="{FF2B5EF4-FFF2-40B4-BE49-F238E27FC236}">
                  <a16:creationId xmlns:a16="http://schemas.microsoft.com/office/drawing/2014/main" id="{4AD731C6-6C1E-941C-22BE-8D8F81C86BA3}"/>
                </a:ext>
              </a:extLst>
            </p:cNvPr>
            <p:cNvSpPr txBox="1">
              <a:spLocks/>
            </p:cNvSpPr>
            <p:nvPr/>
          </p:nvSpPr>
          <p:spPr>
            <a:xfrm>
              <a:off x="8482544" y="5118756"/>
              <a:ext cx="2270324" cy="630719"/>
            </a:xfrm>
            <a:prstGeom prst="rect">
              <a:avLst/>
            </a:prstGeom>
          </p:spPr>
          <p:txBody>
            <a:bodyPr anchor="ctr">
              <a:noAutofit/>
            </a:bodyPr>
            <a:lstStyle>
              <a:lvl1pPr marL="0" indent="0" algn="l" defTabSz="914400" rtl="0" eaLnBrk="1" latinLnBrk="0" hangingPunct="1">
                <a:lnSpc>
                  <a:spcPts val="2200"/>
                </a:lnSpc>
                <a:spcBef>
                  <a:spcPts val="0"/>
                </a:spcBef>
                <a:buFont typeface="Arial" panose="020B0604020202020204" pitchFamily="34" charset="0"/>
                <a:buNone/>
                <a:defRPr sz="2000" b="0" i="0" kern="1200">
                  <a:solidFill>
                    <a:schemeClr val="bg2"/>
                  </a:solidFill>
                  <a:latin typeface="Segoe UI" panose="020B0502040204020203" pitchFamily="34" charset="0"/>
                  <a:ea typeface="+mn-ea"/>
                  <a:cs typeface="Segoe UI" panose="020B0502040204020203" pitchFamily="34" charset="0"/>
                </a:defRPr>
              </a:lvl1pPr>
              <a:lvl2pPr marL="457200" indent="0" algn="l" defTabSz="914400" rtl="0" eaLnBrk="1" latinLnBrk="0" hangingPunct="1">
                <a:lnSpc>
                  <a:spcPct val="90000"/>
                </a:lnSpc>
                <a:spcBef>
                  <a:spcPts val="500"/>
                </a:spcBef>
                <a:buFont typeface="Wingdings" panose="05000000000000000000" pitchFamily="2" charset="2"/>
                <a:buNone/>
                <a:defRPr sz="1800" b="0" i="0" kern="1200">
                  <a:solidFill>
                    <a:schemeClr val="bg2"/>
                  </a:solidFill>
                  <a:latin typeface="Segoe UI" panose="020B0502040204020203" pitchFamily="34" charset="0"/>
                  <a:ea typeface="+mn-ea"/>
                  <a:cs typeface="Segoe UI" panose="020B0502040204020203"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600" b="0" i="0" kern="1200">
                  <a:solidFill>
                    <a:schemeClr val="bg2"/>
                  </a:solidFill>
                  <a:latin typeface="Segoe UI" panose="020B0502040204020203" pitchFamily="34" charset="0"/>
                  <a:ea typeface="+mn-ea"/>
                  <a:cs typeface="Segoe UI" panose="020B0502040204020203"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400" b="0" i="0" kern="1200">
                  <a:solidFill>
                    <a:schemeClr val="bg2"/>
                  </a:solidFill>
                  <a:latin typeface="Segoe UI" panose="020B0502040204020203" pitchFamily="34" charset="0"/>
                  <a:ea typeface="+mn-ea"/>
                  <a:cs typeface="Segoe UI" panose="020B0502040204020203" pitchFamily="34" charset="0"/>
                </a:defRPr>
              </a:lvl4pPr>
              <a:lvl5pPr marL="1828800" indent="0" algn="l" defTabSz="914400" rtl="0" eaLnBrk="1" latinLnBrk="0" hangingPunct="1">
                <a:lnSpc>
                  <a:spcPct val="90000"/>
                </a:lnSpc>
                <a:spcBef>
                  <a:spcPts val="500"/>
                </a:spcBef>
                <a:buFont typeface="Courier New" panose="02070309020205020404" pitchFamily="49" charset="0"/>
                <a:buNone/>
                <a:defRPr sz="1400" b="0" i="0" kern="1200">
                  <a:solidFill>
                    <a:schemeClr val="bg2"/>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de-DE" sz="2600" dirty="0"/>
                <a:t>Note 2</a:t>
              </a:r>
            </a:p>
          </p:txBody>
        </p:sp>
        <p:pic>
          <p:nvPicPr>
            <p:cNvPr id="11" name="Grafik 10" descr="Bleistift">
              <a:extLst>
                <a:ext uri="{FF2B5EF4-FFF2-40B4-BE49-F238E27FC236}">
                  <a16:creationId xmlns:a16="http://schemas.microsoft.com/office/drawing/2014/main" id="{DE7F6C76-04CB-E0EF-38B0-A470040469D9}"/>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784264" y="5059606"/>
              <a:ext cx="619676" cy="619676"/>
            </a:xfrm>
            <a:prstGeom prst="rect">
              <a:avLst/>
            </a:prstGeom>
          </p:spPr>
        </p:pic>
      </p:grpSp>
      <p:sp>
        <p:nvSpPr>
          <p:cNvPr id="17" name="Foliennummernplatzhalter 16">
            <a:extLst>
              <a:ext uri="{FF2B5EF4-FFF2-40B4-BE49-F238E27FC236}">
                <a16:creationId xmlns:a16="http://schemas.microsoft.com/office/drawing/2014/main" id="{3E9267B1-4160-CF66-C72B-3A453502797F}"/>
              </a:ext>
            </a:extLst>
          </p:cNvPr>
          <p:cNvSpPr>
            <a:spLocks noGrp="1"/>
          </p:cNvSpPr>
          <p:nvPr>
            <p:ph type="sldNum" sz="quarter" idx="14"/>
          </p:nvPr>
        </p:nvSpPr>
        <p:spPr/>
        <p:txBody>
          <a:bodyPr/>
          <a:lstStyle/>
          <a:p>
            <a:fld id="{59C4F3FA-A2F1-9148-970C-1E5A4D250138}" type="slidenum">
              <a:rPr lang="de-DE" smtClean="0"/>
              <a:pPr/>
              <a:t>34</a:t>
            </a:fld>
            <a:endParaRPr lang="de-DE" dirty="0"/>
          </a:p>
        </p:txBody>
      </p:sp>
      <p:sp>
        <p:nvSpPr>
          <p:cNvPr id="7" name="TextBox 72">
            <a:extLst>
              <a:ext uri="{FF2B5EF4-FFF2-40B4-BE49-F238E27FC236}">
                <a16:creationId xmlns:a16="http://schemas.microsoft.com/office/drawing/2014/main" id="{64948363-2E35-784F-2923-4E0AE9AD5AB1}"/>
              </a:ext>
            </a:extLst>
          </p:cNvPr>
          <p:cNvSpPr txBox="1"/>
          <p:nvPr/>
        </p:nvSpPr>
        <p:spPr>
          <a:xfrm>
            <a:off x="8986236" y="6162627"/>
            <a:ext cx="2417704" cy="576000"/>
          </a:xfrm>
          <a:custGeom>
            <a:avLst/>
            <a:gdLst>
              <a:gd name="connsiteX0" fmla="*/ 0 w 2417704"/>
              <a:gd name="connsiteY0" fmla="*/ 0 h 576000"/>
              <a:gd name="connsiteX1" fmla="*/ 652780 w 2417704"/>
              <a:gd name="connsiteY1" fmla="*/ 0 h 576000"/>
              <a:gd name="connsiteX2" fmla="*/ 1233029 w 2417704"/>
              <a:gd name="connsiteY2" fmla="*/ 0 h 576000"/>
              <a:gd name="connsiteX3" fmla="*/ 1813278 w 2417704"/>
              <a:gd name="connsiteY3" fmla="*/ 0 h 576000"/>
              <a:gd name="connsiteX4" fmla="*/ 2417704 w 2417704"/>
              <a:gd name="connsiteY4" fmla="*/ 0 h 576000"/>
              <a:gd name="connsiteX5" fmla="*/ 2417704 w 2417704"/>
              <a:gd name="connsiteY5" fmla="*/ 576000 h 576000"/>
              <a:gd name="connsiteX6" fmla="*/ 1861632 w 2417704"/>
              <a:gd name="connsiteY6" fmla="*/ 576000 h 576000"/>
              <a:gd name="connsiteX7" fmla="*/ 1305560 w 2417704"/>
              <a:gd name="connsiteY7" fmla="*/ 576000 h 576000"/>
              <a:gd name="connsiteX8" fmla="*/ 725311 w 2417704"/>
              <a:gd name="connsiteY8" fmla="*/ 576000 h 576000"/>
              <a:gd name="connsiteX9" fmla="*/ 0 w 2417704"/>
              <a:gd name="connsiteY9" fmla="*/ 576000 h 576000"/>
              <a:gd name="connsiteX10" fmla="*/ 0 w 2417704"/>
              <a:gd name="connsiteY10" fmla="*/ 0 h 57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17704" h="576000" fill="none" extrusionOk="0">
                <a:moveTo>
                  <a:pt x="0" y="0"/>
                </a:moveTo>
                <a:cubicBezTo>
                  <a:pt x="225828" y="-31095"/>
                  <a:pt x="373042" y="32588"/>
                  <a:pt x="652780" y="0"/>
                </a:cubicBezTo>
                <a:cubicBezTo>
                  <a:pt x="932518" y="-32588"/>
                  <a:pt x="1030805" y="-1977"/>
                  <a:pt x="1233029" y="0"/>
                </a:cubicBezTo>
                <a:cubicBezTo>
                  <a:pt x="1435253" y="1977"/>
                  <a:pt x="1583980" y="25162"/>
                  <a:pt x="1813278" y="0"/>
                </a:cubicBezTo>
                <a:cubicBezTo>
                  <a:pt x="2042576" y="-25162"/>
                  <a:pt x="2196687" y="-23316"/>
                  <a:pt x="2417704" y="0"/>
                </a:cubicBezTo>
                <a:cubicBezTo>
                  <a:pt x="2411164" y="284962"/>
                  <a:pt x="2427129" y="449475"/>
                  <a:pt x="2417704" y="576000"/>
                </a:cubicBezTo>
                <a:cubicBezTo>
                  <a:pt x="2265524" y="600113"/>
                  <a:pt x="2104648" y="564986"/>
                  <a:pt x="1861632" y="576000"/>
                </a:cubicBezTo>
                <a:cubicBezTo>
                  <a:pt x="1618616" y="587014"/>
                  <a:pt x="1557535" y="561463"/>
                  <a:pt x="1305560" y="576000"/>
                </a:cubicBezTo>
                <a:cubicBezTo>
                  <a:pt x="1053585" y="590537"/>
                  <a:pt x="863736" y="573668"/>
                  <a:pt x="725311" y="576000"/>
                </a:cubicBezTo>
                <a:cubicBezTo>
                  <a:pt x="586886" y="578332"/>
                  <a:pt x="149960" y="567357"/>
                  <a:pt x="0" y="576000"/>
                </a:cubicBezTo>
                <a:cubicBezTo>
                  <a:pt x="-25104" y="457022"/>
                  <a:pt x="-19593" y="245664"/>
                  <a:pt x="0" y="0"/>
                </a:cubicBezTo>
                <a:close/>
              </a:path>
              <a:path w="2417704" h="576000" stroke="0" extrusionOk="0">
                <a:moveTo>
                  <a:pt x="0" y="0"/>
                </a:moveTo>
                <a:cubicBezTo>
                  <a:pt x="290337" y="17379"/>
                  <a:pt x="464314" y="-29317"/>
                  <a:pt x="604426" y="0"/>
                </a:cubicBezTo>
                <a:cubicBezTo>
                  <a:pt x="744538" y="29317"/>
                  <a:pt x="951911" y="4019"/>
                  <a:pt x="1184675" y="0"/>
                </a:cubicBezTo>
                <a:cubicBezTo>
                  <a:pt x="1417439" y="-4019"/>
                  <a:pt x="1605260" y="-9548"/>
                  <a:pt x="1813278" y="0"/>
                </a:cubicBezTo>
                <a:cubicBezTo>
                  <a:pt x="2021296" y="9548"/>
                  <a:pt x="2198661" y="27648"/>
                  <a:pt x="2417704" y="0"/>
                </a:cubicBezTo>
                <a:cubicBezTo>
                  <a:pt x="2423500" y="128928"/>
                  <a:pt x="2392799" y="288687"/>
                  <a:pt x="2417704" y="576000"/>
                </a:cubicBezTo>
                <a:cubicBezTo>
                  <a:pt x="2217667" y="571931"/>
                  <a:pt x="2017744" y="592644"/>
                  <a:pt x="1885809" y="576000"/>
                </a:cubicBezTo>
                <a:cubicBezTo>
                  <a:pt x="1753875" y="559356"/>
                  <a:pt x="1533804" y="599182"/>
                  <a:pt x="1353914" y="576000"/>
                </a:cubicBezTo>
                <a:cubicBezTo>
                  <a:pt x="1174025" y="552818"/>
                  <a:pt x="1057743" y="582382"/>
                  <a:pt x="797842" y="576000"/>
                </a:cubicBezTo>
                <a:cubicBezTo>
                  <a:pt x="537941" y="569618"/>
                  <a:pt x="313677" y="548925"/>
                  <a:pt x="0" y="576000"/>
                </a:cubicBezTo>
                <a:cubicBezTo>
                  <a:pt x="23227" y="444508"/>
                  <a:pt x="23001" y="148703"/>
                  <a:pt x="0" y="0"/>
                </a:cubicBezTo>
                <a:close/>
              </a:path>
            </a:pathLst>
          </a:custGeom>
          <a:solidFill>
            <a:schemeClr val="accent5">
              <a:lumMod val="20000"/>
              <a:lumOff val="80000"/>
            </a:schemeClr>
          </a:solidFill>
          <a:ln w="9525">
            <a:solidFill>
              <a:schemeClr val="tx1"/>
            </a:solidFill>
            <a:extLst>
              <a:ext uri="{C807C97D-BFC1-408E-A445-0C87EB9F89A2}">
                <ask:lineSketchStyleProps xmlns:ask="http://schemas.microsoft.com/office/drawing/2018/sketchyshapes" sd="1617499634">
                  <a:prstGeom prst="rect">
                    <a:avLst/>
                  </a:prstGeom>
                  <ask:type>
                    <ask:lineSketchFreehand/>
                  </ask:type>
                </ask:lineSketchStyleProps>
              </a:ext>
            </a:extLst>
          </a:ln>
        </p:spPr>
        <p:txBody>
          <a:bodyPr wrap="square" lIns="91440" rIns="9144" rtlCol="0" anchor="ctr" anchorCtr="0">
            <a:noAutofit/>
          </a:bodyPr>
          <a:lstStyle/>
          <a:p>
            <a:pPr algn="ctr">
              <a:spcBef>
                <a:spcPts val="1200"/>
              </a:spcBef>
            </a:pPr>
            <a:r>
              <a:rPr lang="de-AT" sz="1400" baseline="30000" noProof="0" dirty="0">
                <a:latin typeface="Montserrat SemiBold" panose="00000700000000000000" pitchFamily="50" charset="0"/>
                <a:cs typeface="Adobe Arabic" panose="02040503050201020203" pitchFamily="18" charset="-78"/>
              </a:rPr>
              <a:t>METAZIEL  </a:t>
            </a:r>
            <a:r>
              <a:rPr lang="de-AT" sz="1400" baseline="30000" dirty="0">
                <a:latin typeface="Montserrat SemiBold" panose="00000700000000000000" pitchFamily="50" charset="0"/>
                <a:cs typeface="Adobe Arabic" panose="02040503050201020203" pitchFamily="18" charset="-78"/>
              </a:rPr>
              <a:t>6</a:t>
            </a:r>
            <a:endParaRPr lang="de-AT" sz="1400" baseline="30000" noProof="0" dirty="0">
              <a:latin typeface="Montserrat SemiBold" panose="00000700000000000000" pitchFamily="50" charset="0"/>
              <a:cs typeface="Adobe Arabic" panose="02040503050201020203" pitchFamily="18" charset="-78"/>
            </a:endParaRPr>
          </a:p>
          <a:p>
            <a:pPr algn="ctr">
              <a:spcBef>
                <a:spcPts val="600"/>
              </a:spcBef>
              <a:spcAft>
                <a:spcPts val="600"/>
              </a:spcAft>
            </a:pPr>
            <a:r>
              <a:rPr lang="de-AT" sz="1400" baseline="30000" noProof="0" dirty="0">
                <a:latin typeface="Montserrat SemiBold" panose="00000700000000000000" pitchFamily="50" charset="0"/>
                <a:cs typeface="Adobe Arabic" panose="02040503050201020203" pitchFamily="18" charset="-78"/>
              </a:rPr>
              <a:t>Qualifikation</a:t>
            </a:r>
            <a:endParaRPr lang="de-AT" sz="1400" i="0" u="none" strike="noStrike" baseline="30000" noProof="0" dirty="0">
              <a:latin typeface="Montserrat SemiBold" panose="00000700000000000000" pitchFamily="50" charset="0"/>
              <a:cs typeface="Adobe Arabic" panose="02040503050201020203" pitchFamily="18" charset="-78"/>
            </a:endParaRPr>
          </a:p>
        </p:txBody>
      </p:sp>
    </p:spTree>
    <p:extLst>
      <p:ext uri="{BB962C8B-B14F-4D97-AF65-F5344CB8AC3E}">
        <p14:creationId xmlns:p14="http://schemas.microsoft.com/office/powerpoint/2010/main" val="644188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12661E-5188-A759-67DC-EA3A7ABCBFB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14A8EF2-5BBA-2B53-9487-093F7910941A}"/>
              </a:ext>
            </a:extLst>
          </p:cNvPr>
          <p:cNvSpPr>
            <a:spLocks noGrp="1"/>
          </p:cNvSpPr>
          <p:nvPr>
            <p:ph type="title"/>
          </p:nvPr>
        </p:nvSpPr>
        <p:spPr>
          <a:xfrm>
            <a:off x="839788" y="506092"/>
            <a:ext cx="11075404" cy="1041644"/>
          </a:xfrm>
        </p:spPr>
        <p:txBody>
          <a:bodyPr anchor="t">
            <a:normAutofit/>
          </a:bodyPr>
          <a:lstStyle/>
          <a:p>
            <a:r>
              <a:rPr lang="de-AT" b="0" dirty="0"/>
              <a:t>6.2 BILDUNG</a:t>
            </a:r>
          </a:p>
        </p:txBody>
      </p:sp>
      <p:sp>
        <p:nvSpPr>
          <p:cNvPr id="3" name="Inhaltsplatzhalter 2">
            <a:extLst>
              <a:ext uri="{FF2B5EF4-FFF2-40B4-BE49-F238E27FC236}">
                <a16:creationId xmlns:a16="http://schemas.microsoft.com/office/drawing/2014/main" id="{506D20F4-AE8B-664C-B045-7A40EFC37169}"/>
              </a:ext>
            </a:extLst>
          </p:cNvPr>
          <p:cNvSpPr>
            <a:spLocks noGrp="1"/>
          </p:cNvSpPr>
          <p:nvPr>
            <p:ph sz="quarter" idx="4"/>
          </p:nvPr>
        </p:nvSpPr>
        <p:spPr>
          <a:xfrm>
            <a:off x="5938886" y="1161843"/>
            <a:ext cx="5974116" cy="3983550"/>
          </a:xfrm>
        </p:spPr>
        <p:txBody>
          <a:bodyPr wrap="square">
            <a:noAutofit/>
          </a:bodyPr>
          <a:lstStyle/>
          <a:p>
            <a:pPr marL="216000">
              <a:lnSpc>
                <a:spcPct val="110000"/>
              </a:lnSpc>
              <a:spcBef>
                <a:spcPts val="600"/>
              </a:spcBef>
              <a:buFont typeface="Symbol" panose="05050102010706020507" pitchFamily="18" charset="2"/>
              <a:buChar char="-"/>
            </a:pPr>
            <a:r>
              <a:rPr lang="de-AT" sz="1400" dirty="0"/>
              <a:t>Hoher Stellenwert von Bildung gemessen an Bildungsausgaben insgesamt je Schülerin und Schüler (Rang 3 unter 26)</a:t>
            </a:r>
            <a:r>
              <a:rPr lang="de-AT" sz="1400" b="1" dirty="0">
                <a:solidFill>
                  <a:schemeClr val="bg2">
                    <a:lumMod val="25000"/>
                  </a:schemeClr>
                </a:solidFill>
              </a:rPr>
              <a:t> </a:t>
            </a:r>
            <a:r>
              <a:rPr lang="de-AT" sz="1400" b="1" dirty="0">
                <a:solidFill>
                  <a:schemeClr val="bg2">
                    <a:lumMod val="25000"/>
                  </a:schemeClr>
                </a:solidFill>
                <a:hlinkClick r:id="rId2"/>
              </a:rPr>
              <a:t>(LINK)</a:t>
            </a:r>
            <a:r>
              <a:rPr lang="de-AT" sz="1400" dirty="0"/>
              <a:t>, hoher Stellenwert von berufsbildender Bildung gemessen an Bildungsausgaben je Schülerin und Schüler (Rang 3 unter 25)</a:t>
            </a:r>
            <a:r>
              <a:rPr lang="de-AT" sz="1400" b="1" dirty="0">
                <a:solidFill>
                  <a:schemeClr val="bg2">
                    <a:lumMod val="25000"/>
                  </a:schemeClr>
                </a:solidFill>
              </a:rPr>
              <a:t> </a:t>
            </a:r>
            <a:r>
              <a:rPr lang="de-AT" sz="1400" b="1" dirty="0">
                <a:solidFill>
                  <a:schemeClr val="bg2">
                    <a:lumMod val="25000"/>
                  </a:schemeClr>
                </a:solidFill>
                <a:hlinkClick r:id="rId3"/>
              </a:rPr>
              <a:t>(LINK)</a:t>
            </a:r>
            <a:r>
              <a:rPr lang="de-AT" sz="1400" dirty="0"/>
              <a:t>. </a:t>
            </a:r>
          </a:p>
          <a:p>
            <a:pPr marL="216000">
              <a:lnSpc>
                <a:spcPct val="110000"/>
              </a:lnSpc>
              <a:spcBef>
                <a:spcPts val="600"/>
              </a:spcBef>
              <a:buFont typeface="Symbol" panose="05050102010706020507" pitchFamily="18" charset="2"/>
              <a:buChar char="-"/>
            </a:pPr>
            <a:r>
              <a:rPr lang="de-AT" sz="1400" dirty="0"/>
              <a:t>Mittlerer Stellenwert von Elementarpädagogik mit Ausbaupotenzial (Rang 9 unter 24)</a:t>
            </a:r>
            <a:r>
              <a:rPr lang="de-AT" sz="1400" b="1" dirty="0">
                <a:solidFill>
                  <a:schemeClr val="bg2">
                    <a:lumMod val="25000"/>
                  </a:schemeClr>
                </a:solidFill>
              </a:rPr>
              <a:t> </a:t>
            </a:r>
            <a:r>
              <a:rPr lang="de-AT" sz="1400" b="1" dirty="0">
                <a:solidFill>
                  <a:schemeClr val="bg2">
                    <a:lumMod val="25000"/>
                  </a:schemeClr>
                </a:solidFill>
                <a:hlinkClick r:id="rId4"/>
              </a:rPr>
              <a:t>(LINK)</a:t>
            </a:r>
            <a:r>
              <a:rPr lang="de-AT" sz="1400" dirty="0"/>
              <a:t>, gute Integration von jungen Menschen in Bildung oder Beschäftigung, Rang 9 unter 24 bei NEET</a:t>
            </a:r>
            <a:r>
              <a:rPr lang="de-AT" sz="1400" b="1" dirty="0">
                <a:solidFill>
                  <a:schemeClr val="bg2">
                    <a:lumMod val="25000"/>
                  </a:schemeClr>
                </a:solidFill>
              </a:rPr>
              <a:t> </a:t>
            </a:r>
            <a:r>
              <a:rPr lang="de-AT" sz="1400" b="1" dirty="0">
                <a:solidFill>
                  <a:schemeClr val="bg2">
                    <a:lumMod val="25000"/>
                  </a:schemeClr>
                </a:solidFill>
                <a:hlinkClick r:id="rId5"/>
              </a:rPr>
              <a:t>(LINK)</a:t>
            </a:r>
            <a:r>
              <a:rPr lang="de-AT" sz="1400" dirty="0"/>
              <a:t>.</a:t>
            </a:r>
          </a:p>
          <a:p>
            <a:pPr marL="216000">
              <a:lnSpc>
                <a:spcPct val="110000"/>
              </a:lnSpc>
              <a:spcBef>
                <a:spcPts val="600"/>
              </a:spcBef>
              <a:buFont typeface="Symbol" panose="05050102010706020507" pitchFamily="18" charset="2"/>
              <a:buChar char="-"/>
            </a:pPr>
            <a:r>
              <a:rPr lang="de-AT" sz="1400" dirty="0"/>
              <a:t>Mittlerer Anteil von leistungsschwachen Schülerinnen und Schülern beim Lesen</a:t>
            </a:r>
            <a:r>
              <a:rPr lang="de-AT" sz="1400" b="1" dirty="0">
                <a:solidFill>
                  <a:schemeClr val="bg2">
                    <a:lumMod val="25000"/>
                  </a:schemeClr>
                </a:solidFill>
              </a:rPr>
              <a:t> </a:t>
            </a:r>
            <a:r>
              <a:rPr lang="de-AT" sz="1400" b="1" dirty="0">
                <a:solidFill>
                  <a:schemeClr val="bg2">
                    <a:lumMod val="25000"/>
                  </a:schemeClr>
                </a:solidFill>
                <a:hlinkClick r:id="rId6"/>
              </a:rPr>
              <a:t>(LINK)</a:t>
            </a:r>
            <a:r>
              <a:rPr lang="de-AT" sz="1400" dirty="0"/>
              <a:t>, niedriger Anteil beim Rechnen </a:t>
            </a:r>
            <a:r>
              <a:rPr lang="de-AT" sz="1400" b="1" dirty="0">
                <a:solidFill>
                  <a:schemeClr val="bg2">
                    <a:lumMod val="25000"/>
                  </a:schemeClr>
                </a:solidFill>
                <a:hlinkClick r:id="rId7"/>
              </a:rPr>
              <a:t>(LINK)</a:t>
            </a:r>
            <a:r>
              <a:rPr lang="de-AT" sz="1400" b="1" dirty="0">
                <a:solidFill>
                  <a:schemeClr val="bg2">
                    <a:lumMod val="25000"/>
                  </a:schemeClr>
                </a:solidFill>
              </a:rPr>
              <a:t> </a:t>
            </a:r>
            <a:r>
              <a:rPr lang="de-AT" sz="1400" dirty="0"/>
              <a:t>und mittlerer Anteil in Naturwissenschaft</a:t>
            </a:r>
            <a:r>
              <a:rPr lang="de-AT" sz="1400" b="1" dirty="0">
                <a:solidFill>
                  <a:schemeClr val="bg2">
                    <a:lumMod val="25000"/>
                  </a:schemeClr>
                </a:solidFill>
              </a:rPr>
              <a:t> </a:t>
            </a:r>
            <a:r>
              <a:rPr lang="de-AT" sz="1400" b="1" dirty="0">
                <a:solidFill>
                  <a:schemeClr val="bg2">
                    <a:lumMod val="25000"/>
                  </a:schemeClr>
                </a:solidFill>
                <a:hlinkClick r:id="rId8"/>
              </a:rPr>
              <a:t>(LINK)</a:t>
            </a:r>
            <a:r>
              <a:rPr lang="de-AT" sz="1400" dirty="0"/>
              <a:t>.</a:t>
            </a:r>
          </a:p>
          <a:p>
            <a:pPr marL="216000">
              <a:lnSpc>
                <a:spcPct val="110000"/>
              </a:lnSpc>
              <a:spcBef>
                <a:spcPts val="600"/>
              </a:spcBef>
              <a:buFont typeface="Symbol" panose="05050102010706020507" pitchFamily="18" charset="2"/>
              <a:buChar char="-"/>
            </a:pPr>
            <a:r>
              <a:rPr lang="de-AT" sz="1400" dirty="0"/>
              <a:t>Nur mittlere Bildungsergebnisse bei Leistungstests, Rang 17 von 37 im PISA-Gesamtdurchschnitt </a:t>
            </a:r>
            <a:r>
              <a:rPr lang="de-AT" sz="1400" b="1" dirty="0">
                <a:solidFill>
                  <a:schemeClr val="bg2">
                    <a:lumMod val="25000"/>
                  </a:schemeClr>
                </a:solidFill>
                <a:hlinkClick r:id="rId9"/>
              </a:rPr>
              <a:t>(LINK)</a:t>
            </a:r>
            <a:r>
              <a:rPr lang="de-AT" sz="1400" dirty="0"/>
              <a:t>.</a:t>
            </a:r>
          </a:p>
          <a:p>
            <a:pPr marL="216000">
              <a:lnSpc>
                <a:spcPct val="110000"/>
              </a:lnSpc>
              <a:spcBef>
                <a:spcPts val="600"/>
              </a:spcBef>
              <a:buFont typeface="Symbol" panose="05050102010706020507" pitchFamily="18" charset="2"/>
              <a:buChar char="-"/>
            </a:pPr>
            <a:r>
              <a:rPr lang="de-AT" sz="1400" dirty="0"/>
              <a:t>Gute Position bei Angebot beruflicher Weiterbildung in Unternehmen </a:t>
            </a:r>
            <a:r>
              <a:rPr lang="de-AT" sz="1400" b="1" dirty="0">
                <a:solidFill>
                  <a:schemeClr val="bg2">
                    <a:lumMod val="25000"/>
                  </a:schemeClr>
                </a:solidFill>
                <a:hlinkClick r:id="rId10"/>
              </a:rPr>
              <a:t>(LINK)</a:t>
            </a:r>
            <a:r>
              <a:rPr lang="de-AT" sz="1400" dirty="0"/>
              <a:t>, mittlere Teilnahmequoten an Aus- und Weiterbildung</a:t>
            </a:r>
            <a:r>
              <a:rPr lang="de-AT" sz="1400" b="1" dirty="0">
                <a:solidFill>
                  <a:schemeClr val="bg2">
                    <a:lumMod val="25000"/>
                  </a:schemeClr>
                </a:solidFill>
              </a:rPr>
              <a:t> </a:t>
            </a:r>
            <a:r>
              <a:rPr lang="de-AT" sz="1400" b="1" dirty="0">
                <a:solidFill>
                  <a:schemeClr val="bg2">
                    <a:lumMod val="25000"/>
                  </a:schemeClr>
                </a:solidFill>
                <a:hlinkClick r:id="rId11"/>
              </a:rPr>
              <a:t>(LINK)</a:t>
            </a:r>
            <a:r>
              <a:rPr lang="de-AT" sz="1400" dirty="0"/>
              <a:t>.</a:t>
            </a:r>
          </a:p>
        </p:txBody>
      </p:sp>
      <p:graphicFrame>
        <p:nvGraphicFramePr>
          <p:cNvPr id="6" name="Tabelle 6">
            <a:extLst>
              <a:ext uri="{FF2B5EF4-FFF2-40B4-BE49-F238E27FC236}">
                <a16:creationId xmlns:a16="http://schemas.microsoft.com/office/drawing/2014/main" id="{72668EBF-5671-F839-B88F-B15C48783F22}"/>
              </a:ext>
            </a:extLst>
          </p:cNvPr>
          <p:cNvGraphicFramePr>
            <a:graphicFrameLocks noGrp="1"/>
          </p:cNvGraphicFramePr>
          <p:nvPr>
            <p:ph type="tbl" sz="quarter" idx="12"/>
            <p:extLst>
              <p:ext uri="{D42A27DB-BD31-4B8C-83A1-F6EECF244321}">
                <p14:modId xmlns:p14="http://schemas.microsoft.com/office/powerpoint/2010/main" val="1722394729"/>
              </p:ext>
            </p:extLst>
          </p:nvPr>
        </p:nvGraphicFramePr>
        <p:xfrm>
          <a:off x="770719" y="1152611"/>
          <a:ext cx="4954588" cy="3090030"/>
        </p:xfrm>
        <a:graphic>
          <a:graphicData uri="http://schemas.openxmlformats.org/drawingml/2006/table">
            <a:tbl>
              <a:tblPr firstRow="1" bandRow="1">
                <a:tableStyleId>{21E4AEA4-8DFA-4A89-87EB-49C32662AFE0}</a:tableStyleId>
              </a:tblPr>
              <a:tblGrid>
                <a:gridCol w="686606">
                  <a:extLst>
                    <a:ext uri="{9D8B030D-6E8A-4147-A177-3AD203B41FA5}">
                      <a16:colId xmlns:a16="http://schemas.microsoft.com/office/drawing/2014/main" val="2164763677"/>
                    </a:ext>
                  </a:extLst>
                </a:gridCol>
                <a:gridCol w="3614390">
                  <a:extLst>
                    <a:ext uri="{9D8B030D-6E8A-4147-A177-3AD203B41FA5}">
                      <a16:colId xmlns:a16="http://schemas.microsoft.com/office/drawing/2014/main" val="2786846314"/>
                    </a:ext>
                  </a:extLst>
                </a:gridCol>
                <a:gridCol w="653592">
                  <a:extLst>
                    <a:ext uri="{9D8B030D-6E8A-4147-A177-3AD203B41FA5}">
                      <a16:colId xmlns:a16="http://schemas.microsoft.com/office/drawing/2014/main" val="1672731914"/>
                    </a:ext>
                  </a:extLst>
                </a:gridCol>
              </a:tblGrid>
              <a:tr h="282083">
                <a:tc>
                  <a:txBody>
                    <a:bodyPr/>
                    <a:lstStyle/>
                    <a:p>
                      <a:endParaRPr lang="de-AT" sz="1600" dirty="0"/>
                    </a:p>
                  </a:txBody>
                  <a:tcPr marL="89373" marR="89373">
                    <a:solidFill>
                      <a:schemeClr val="bg2">
                        <a:lumMod val="25000"/>
                      </a:schemeClr>
                    </a:solidFill>
                  </a:tcPr>
                </a:tc>
                <a:tc>
                  <a:txBody>
                    <a:bodyPr/>
                    <a:lstStyle/>
                    <a:p>
                      <a:r>
                        <a:rPr lang="de-AT" sz="1600" dirty="0"/>
                        <a:t>Indikator</a:t>
                      </a:r>
                    </a:p>
                  </a:txBody>
                  <a:tcPr marL="89373" marR="89373">
                    <a:solidFill>
                      <a:schemeClr val="bg2">
                        <a:lumMod val="25000"/>
                      </a:schemeClr>
                    </a:solidFill>
                  </a:tcPr>
                </a:tc>
                <a:tc>
                  <a:txBody>
                    <a:bodyPr/>
                    <a:lstStyle/>
                    <a:p>
                      <a:pPr algn="ctr"/>
                      <a:r>
                        <a:rPr lang="de-AT" sz="1600" dirty="0"/>
                        <a:t>Note</a:t>
                      </a:r>
                    </a:p>
                  </a:txBody>
                  <a:tcPr marL="89373" marR="89373">
                    <a:solidFill>
                      <a:schemeClr val="bg2">
                        <a:lumMod val="25000"/>
                      </a:schemeClr>
                    </a:solidFill>
                  </a:tcPr>
                </a:tc>
                <a:extLst>
                  <a:ext uri="{0D108BD9-81ED-4DB2-BD59-A6C34878D82A}">
                    <a16:rowId xmlns:a16="http://schemas.microsoft.com/office/drawing/2014/main" val="252101811"/>
                  </a:ext>
                </a:extLst>
              </a:tr>
              <a:tr h="275475">
                <a:tc>
                  <a:txBody>
                    <a:bodyPr/>
                    <a:lstStyle/>
                    <a:p>
                      <a:r>
                        <a:rPr lang="de-AT" sz="1200" dirty="0"/>
                        <a:t>6.2.1</a:t>
                      </a:r>
                    </a:p>
                  </a:txBody>
                  <a:tcPr marL="89373" marR="89373"/>
                </a:tc>
                <a:tc>
                  <a:txBody>
                    <a:bodyPr/>
                    <a:lstStyle/>
                    <a:p>
                      <a:r>
                        <a:rPr lang="de-AT" sz="1200" dirty="0"/>
                        <a:t>Ausgaben Bildung Gesamt</a:t>
                      </a:r>
                    </a:p>
                  </a:txBody>
                  <a:tcPr marL="89373" marR="89373"/>
                </a:tc>
                <a:tc>
                  <a:txBody>
                    <a:bodyPr/>
                    <a:lstStyle/>
                    <a:p>
                      <a:pPr algn="ctr"/>
                      <a:r>
                        <a:rPr lang="de-DE" sz="1200" dirty="0"/>
                        <a:t>1</a:t>
                      </a:r>
                      <a:endParaRPr lang="de-AT" sz="1200" dirty="0"/>
                    </a:p>
                  </a:txBody>
                  <a:tcPr marL="89373" marR="89373"/>
                </a:tc>
                <a:extLst>
                  <a:ext uri="{0D108BD9-81ED-4DB2-BD59-A6C34878D82A}">
                    <a16:rowId xmlns:a16="http://schemas.microsoft.com/office/drawing/2014/main" val="3555122077"/>
                  </a:ext>
                </a:extLst>
              </a:tr>
              <a:tr h="275475">
                <a:tc>
                  <a:txBody>
                    <a:bodyPr/>
                    <a:lstStyle/>
                    <a:p>
                      <a:r>
                        <a:rPr lang="de-AT" sz="1200" dirty="0"/>
                        <a:t>6.2.2</a:t>
                      </a:r>
                    </a:p>
                  </a:txBody>
                  <a:tcPr marL="89373" marR="89373"/>
                </a:tc>
                <a:tc>
                  <a:txBody>
                    <a:bodyPr/>
                    <a:lstStyle/>
                    <a:p>
                      <a:r>
                        <a:rPr lang="de-DE" sz="1200" dirty="0"/>
                        <a:t>Ausgaben für Bildung Berufsbildend</a:t>
                      </a:r>
                      <a:endParaRPr lang="de-AT" sz="1200" dirty="0"/>
                    </a:p>
                  </a:txBody>
                  <a:tcPr marL="89373" marR="89373"/>
                </a:tc>
                <a:tc>
                  <a:txBody>
                    <a:bodyPr/>
                    <a:lstStyle/>
                    <a:p>
                      <a:pPr algn="ctr"/>
                      <a:r>
                        <a:rPr lang="de-DE" sz="1200" dirty="0"/>
                        <a:t>1</a:t>
                      </a:r>
                      <a:endParaRPr lang="de-AT" sz="1200" dirty="0"/>
                    </a:p>
                  </a:txBody>
                  <a:tcPr marL="89373" marR="89373"/>
                </a:tc>
                <a:extLst>
                  <a:ext uri="{0D108BD9-81ED-4DB2-BD59-A6C34878D82A}">
                    <a16:rowId xmlns:a16="http://schemas.microsoft.com/office/drawing/2014/main" val="2838446498"/>
                  </a:ext>
                </a:extLst>
              </a:tr>
              <a:tr h="275475">
                <a:tc>
                  <a:txBody>
                    <a:bodyPr/>
                    <a:lstStyle/>
                    <a:p>
                      <a:r>
                        <a:rPr lang="de-AT" sz="1200" dirty="0"/>
                        <a:t>6.2.3</a:t>
                      </a:r>
                    </a:p>
                  </a:txBody>
                  <a:tcPr marL="89373" marR="89373"/>
                </a:tc>
                <a:tc>
                  <a:txBody>
                    <a:bodyPr/>
                    <a:lstStyle/>
                    <a:p>
                      <a:r>
                        <a:rPr lang="de-DE" sz="1200" dirty="0"/>
                        <a:t>Ausgaben für Bildung Frühkindlich</a:t>
                      </a:r>
                      <a:endParaRPr lang="de-AT" sz="1200" dirty="0"/>
                    </a:p>
                  </a:txBody>
                  <a:tcPr marL="89373" marR="89373"/>
                </a:tc>
                <a:tc>
                  <a:txBody>
                    <a:bodyPr/>
                    <a:lstStyle/>
                    <a:p>
                      <a:pPr algn="ctr"/>
                      <a:r>
                        <a:rPr lang="de-DE" sz="1200" dirty="0"/>
                        <a:t>3</a:t>
                      </a:r>
                      <a:endParaRPr lang="de-AT" sz="1200" dirty="0"/>
                    </a:p>
                  </a:txBody>
                  <a:tcPr marL="89373" marR="89373"/>
                </a:tc>
                <a:extLst>
                  <a:ext uri="{0D108BD9-81ED-4DB2-BD59-A6C34878D82A}">
                    <a16:rowId xmlns:a16="http://schemas.microsoft.com/office/drawing/2014/main" val="3813511555"/>
                  </a:ext>
                </a:extLst>
              </a:tr>
              <a:tr h="275475">
                <a:tc>
                  <a:txBody>
                    <a:bodyPr/>
                    <a:lstStyle/>
                    <a:p>
                      <a:r>
                        <a:rPr lang="de-AT" sz="1200" dirty="0"/>
                        <a:t>6.2.4</a:t>
                      </a:r>
                    </a:p>
                  </a:txBody>
                  <a:tcPr marL="89373" marR="89373"/>
                </a:tc>
                <a:tc>
                  <a:txBody>
                    <a:bodyPr/>
                    <a:lstStyle/>
                    <a:p>
                      <a:r>
                        <a:rPr lang="de-DE" sz="1200" dirty="0"/>
                        <a:t>NEET-Raten</a:t>
                      </a:r>
                      <a:endParaRPr lang="de-AT" sz="1200" dirty="0"/>
                    </a:p>
                  </a:txBody>
                  <a:tcPr marL="89373" marR="89373"/>
                </a:tc>
                <a:tc>
                  <a:txBody>
                    <a:bodyPr/>
                    <a:lstStyle/>
                    <a:p>
                      <a:pPr algn="ctr"/>
                      <a:r>
                        <a:rPr lang="de-DE" sz="1200" dirty="0"/>
                        <a:t>2</a:t>
                      </a:r>
                      <a:endParaRPr lang="de-AT" sz="1200" dirty="0"/>
                    </a:p>
                  </a:txBody>
                  <a:tcPr marL="89373" marR="89373"/>
                </a:tc>
                <a:extLst>
                  <a:ext uri="{0D108BD9-81ED-4DB2-BD59-A6C34878D82A}">
                    <a16:rowId xmlns:a16="http://schemas.microsoft.com/office/drawing/2014/main" val="104170985"/>
                  </a:ext>
                </a:extLst>
              </a:tr>
              <a:tr h="275475">
                <a:tc>
                  <a:txBody>
                    <a:bodyPr/>
                    <a:lstStyle/>
                    <a:p>
                      <a:r>
                        <a:rPr lang="de-AT" sz="1200" dirty="0"/>
                        <a:t>6.2.5</a:t>
                      </a:r>
                    </a:p>
                  </a:txBody>
                  <a:tcPr marL="89373" marR="89373"/>
                </a:tc>
                <a:tc>
                  <a:txBody>
                    <a:bodyPr/>
                    <a:lstStyle/>
                    <a:p>
                      <a:r>
                        <a:rPr lang="de-DE" sz="1200" dirty="0"/>
                        <a:t>Leistungsschwächen Lesen</a:t>
                      </a:r>
                      <a:endParaRPr lang="de-AT" sz="1200" dirty="0"/>
                    </a:p>
                  </a:txBody>
                  <a:tcPr marL="89373" marR="89373"/>
                </a:tc>
                <a:tc>
                  <a:txBody>
                    <a:bodyPr/>
                    <a:lstStyle/>
                    <a:p>
                      <a:pPr algn="ctr"/>
                      <a:r>
                        <a:rPr lang="de-DE" sz="1200" dirty="0"/>
                        <a:t>3</a:t>
                      </a:r>
                      <a:endParaRPr lang="de-AT" sz="1200" dirty="0"/>
                    </a:p>
                  </a:txBody>
                  <a:tcPr marL="89373" marR="89373"/>
                </a:tc>
                <a:extLst>
                  <a:ext uri="{0D108BD9-81ED-4DB2-BD59-A6C34878D82A}">
                    <a16:rowId xmlns:a16="http://schemas.microsoft.com/office/drawing/2014/main" val="1025643177"/>
                  </a:ext>
                </a:extLst>
              </a:tr>
              <a:tr h="275475">
                <a:tc>
                  <a:txBody>
                    <a:bodyPr/>
                    <a:lstStyle/>
                    <a:p>
                      <a:r>
                        <a:rPr lang="de-AT" sz="1200" dirty="0"/>
                        <a:t>6.2.6</a:t>
                      </a:r>
                    </a:p>
                  </a:txBody>
                  <a:tcPr marL="89373" marR="89373"/>
                </a:tc>
                <a:tc>
                  <a:txBody>
                    <a:bodyPr/>
                    <a:lstStyle/>
                    <a:p>
                      <a:r>
                        <a:rPr lang="de-DE" sz="1200" dirty="0"/>
                        <a:t>Leistungsschwächen Rechnen</a:t>
                      </a:r>
                      <a:endParaRPr lang="de-AT" sz="1200" dirty="0"/>
                    </a:p>
                  </a:txBody>
                  <a:tcPr marL="89373" marR="89373"/>
                </a:tc>
                <a:tc>
                  <a:txBody>
                    <a:bodyPr/>
                    <a:lstStyle/>
                    <a:p>
                      <a:pPr algn="ctr"/>
                      <a:r>
                        <a:rPr lang="de-DE" sz="1200" dirty="0"/>
                        <a:t>2</a:t>
                      </a:r>
                      <a:endParaRPr lang="de-AT" sz="1200" dirty="0"/>
                    </a:p>
                  </a:txBody>
                  <a:tcPr marL="89373" marR="89373"/>
                </a:tc>
                <a:extLst>
                  <a:ext uri="{0D108BD9-81ED-4DB2-BD59-A6C34878D82A}">
                    <a16:rowId xmlns:a16="http://schemas.microsoft.com/office/drawing/2014/main" val="4022772651"/>
                  </a:ext>
                </a:extLst>
              </a:tr>
              <a:tr h="275475">
                <a:tc>
                  <a:txBody>
                    <a:bodyPr/>
                    <a:lstStyle/>
                    <a:p>
                      <a:r>
                        <a:rPr lang="de-AT" sz="1200" dirty="0"/>
                        <a:t>6.2.7</a:t>
                      </a:r>
                    </a:p>
                  </a:txBody>
                  <a:tcPr marL="89373" marR="8937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a:t>Leistungsschwächen Naturwissenschaft</a:t>
                      </a:r>
                      <a:endParaRPr lang="de-AT" sz="1200" dirty="0"/>
                    </a:p>
                  </a:txBody>
                  <a:tcPr marL="89373" marR="89373"/>
                </a:tc>
                <a:tc>
                  <a:txBody>
                    <a:bodyPr/>
                    <a:lstStyle/>
                    <a:p>
                      <a:pPr algn="ctr"/>
                      <a:r>
                        <a:rPr lang="de-DE" sz="1200" dirty="0"/>
                        <a:t>3</a:t>
                      </a:r>
                      <a:endParaRPr lang="de-AT" sz="1200" dirty="0"/>
                    </a:p>
                  </a:txBody>
                  <a:tcPr marL="89373" marR="89373"/>
                </a:tc>
                <a:extLst>
                  <a:ext uri="{0D108BD9-81ED-4DB2-BD59-A6C34878D82A}">
                    <a16:rowId xmlns:a16="http://schemas.microsoft.com/office/drawing/2014/main" val="3597208327"/>
                  </a:ext>
                </a:extLst>
              </a:tr>
              <a:tr h="275475">
                <a:tc>
                  <a:txBody>
                    <a:bodyPr/>
                    <a:lstStyle/>
                    <a:p>
                      <a:r>
                        <a:rPr lang="de-AT" sz="1200" dirty="0"/>
                        <a:t>6.2.8</a:t>
                      </a:r>
                    </a:p>
                  </a:txBody>
                  <a:tcPr marL="89373" marR="8937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AT" sz="1200" dirty="0"/>
                        <a:t>PISA-Gesamtdurchschnitt</a:t>
                      </a:r>
                    </a:p>
                  </a:txBody>
                  <a:tcPr marL="89373" marR="89373"/>
                </a:tc>
                <a:tc>
                  <a:txBody>
                    <a:bodyPr/>
                    <a:lstStyle/>
                    <a:p>
                      <a:pPr algn="ctr"/>
                      <a:r>
                        <a:rPr lang="de-AT" sz="1200" dirty="0"/>
                        <a:t>3</a:t>
                      </a:r>
                    </a:p>
                  </a:txBody>
                  <a:tcPr marL="89373" marR="89373"/>
                </a:tc>
                <a:extLst>
                  <a:ext uri="{0D108BD9-81ED-4DB2-BD59-A6C34878D82A}">
                    <a16:rowId xmlns:a16="http://schemas.microsoft.com/office/drawing/2014/main" val="3063262209"/>
                  </a:ext>
                </a:extLst>
              </a:tr>
              <a:tr h="275475">
                <a:tc>
                  <a:txBody>
                    <a:bodyPr/>
                    <a:lstStyle/>
                    <a:p>
                      <a:r>
                        <a:rPr lang="de-AT" sz="1200" dirty="0"/>
                        <a:t>6.2.9</a:t>
                      </a:r>
                    </a:p>
                  </a:txBody>
                  <a:tcPr marL="89373" marR="8937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AT" sz="1200" dirty="0"/>
                        <a:t>Berufliche Weiterbildung in Unternehmen</a:t>
                      </a:r>
                    </a:p>
                  </a:txBody>
                  <a:tcPr marL="89373" marR="89373"/>
                </a:tc>
                <a:tc>
                  <a:txBody>
                    <a:bodyPr/>
                    <a:lstStyle/>
                    <a:p>
                      <a:pPr algn="ctr"/>
                      <a:r>
                        <a:rPr lang="de-AT" sz="1200" dirty="0"/>
                        <a:t>2</a:t>
                      </a:r>
                    </a:p>
                  </a:txBody>
                  <a:tcPr marL="89373" marR="89373"/>
                </a:tc>
                <a:extLst>
                  <a:ext uri="{0D108BD9-81ED-4DB2-BD59-A6C34878D82A}">
                    <a16:rowId xmlns:a16="http://schemas.microsoft.com/office/drawing/2014/main" val="2444901422"/>
                  </a:ext>
                </a:extLst>
              </a:tr>
              <a:tr h="275475">
                <a:tc>
                  <a:txBody>
                    <a:bodyPr/>
                    <a:lstStyle/>
                    <a:p>
                      <a:r>
                        <a:rPr lang="de-AT" sz="1200" dirty="0"/>
                        <a:t>6.2.10</a:t>
                      </a:r>
                    </a:p>
                  </a:txBody>
                  <a:tcPr marL="89373" marR="89373"/>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a:t>Teilnahmequote an Aus- und Weiterbildung</a:t>
                      </a:r>
                    </a:p>
                  </a:txBody>
                  <a:tcPr marL="89373" marR="89373"/>
                </a:tc>
                <a:tc>
                  <a:txBody>
                    <a:bodyPr/>
                    <a:lstStyle/>
                    <a:p>
                      <a:pPr algn="ctr"/>
                      <a:r>
                        <a:rPr lang="de-AT" sz="1200" dirty="0"/>
                        <a:t>3</a:t>
                      </a:r>
                    </a:p>
                  </a:txBody>
                  <a:tcPr marL="89373" marR="89373"/>
                </a:tc>
                <a:extLst>
                  <a:ext uri="{0D108BD9-81ED-4DB2-BD59-A6C34878D82A}">
                    <a16:rowId xmlns:a16="http://schemas.microsoft.com/office/drawing/2014/main" val="58467159"/>
                  </a:ext>
                </a:extLst>
              </a:tr>
            </a:tbl>
          </a:graphicData>
        </a:graphic>
      </p:graphicFrame>
      <p:sp>
        <p:nvSpPr>
          <p:cNvPr id="8" name="Textplatzhalter 7">
            <a:extLst>
              <a:ext uri="{FF2B5EF4-FFF2-40B4-BE49-F238E27FC236}">
                <a16:creationId xmlns:a16="http://schemas.microsoft.com/office/drawing/2014/main" id="{18345C59-B331-A37C-6DF6-DDBC869E1EB7}"/>
              </a:ext>
            </a:extLst>
          </p:cNvPr>
          <p:cNvSpPr>
            <a:spLocks noGrp="1"/>
          </p:cNvSpPr>
          <p:nvPr>
            <p:ph type="body" sz="quarter" idx="13"/>
          </p:nvPr>
        </p:nvSpPr>
        <p:spPr/>
        <p:txBody>
          <a:bodyPr/>
          <a:lstStyle/>
          <a:p>
            <a:pPr>
              <a:lnSpc>
                <a:spcPct val="100000"/>
              </a:lnSpc>
            </a:pPr>
            <a:r>
              <a:rPr lang="de-AT" dirty="0">
                <a:solidFill>
                  <a:schemeClr val="bg1"/>
                </a:solidFill>
              </a:rPr>
              <a:t>Hoher Stellenwert von Bildung, nur mittlere Ergebnisse bei Tests und Leistungsschwächen!</a:t>
            </a:r>
          </a:p>
        </p:txBody>
      </p:sp>
      <p:grpSp>
        <p:nvGrpSpPr>
          <p:cNvPr id="4" name="Gruppieren 3">
            <a:extLst>
              <a:ext uri="{FF2B5EF4-FFF2-40B4-BE49-F238E27FC236}">
                <a16:creationId xmlns:a16="http://schemas.microsoft.com/office/drawing/2014/main" id="{A2F97444-1D96-5DCD-3322-06DC8872D851}"/>
              </a:ext>
            </a:extLst>
          </p:cNvPr>
          <p:cNvGrpSpPr/>
          <p:nvPr/>
        </p:nvGrpSpPr>
        <p:grpSpPr>
          <a:xfrm>
            <a:off x="8482544" y="4875164"/>
            <a:ext cx="3502065" cy="1003464"/>
            <a:chOff x="8482544" y="4875164"/>
            <a:chExt cx="3502065" cy="1003464"/>
          </a:xfrm>
        </p:grpSpPr>
        <p:sp>
          <p:nvSpPr>
            <p:cNvPr id="9" name="Shape 820">
              <a:extLst>
                <a:ext uri="{FF2B5EF4-FFF2-40B4-BE49-F238E27FC236}">
                  <a16:creationId xmlns:a16="http://schemas.microsoft.com/office/drawing/2014/main" id="{872ABA46-EA93-8572-6881-0E98EFF2F6D1}"/>
                </a:ext>
              </a:extLst>
            </p:cNvPr>
            <p:cNvSpPr>
              <a:spLocks noChangeAspect="1"/>
            </p:cNvSpPr>
            <p:nvPr/>
          </p:nvSpPr>
          <p:spPr>
            <a:xfrm>
              <a:off x="9115719" y="4875164"/>
              <a:ext cx="2868890" cy="1003464"/>
            </a:xfrm>
            <a:custGeom>
              <a:avLst/>
              <a:gdLst>
                <a:gd name="connsiteX0" fmla="*/ 0 w 2868890"/>
                <a:gd name="connsiteY0" fmla="*/ 501732 h 1003464"/>
                <a:gd name="connsiteX1" fmla="*/ 501732 w 2868890"/>
                <a:gd name="connsiteY1" fmla="*/ 0 h 1003464"/>
                <a:gd name="connsiteX2" fmla="*/ 1160849 w 2868890"/>
                <a:gd name="connsiteY2" fmla="*/ 0 h 1003464"/>
                <a:gd name="connsiteX3" fmla="*/ 1819966 w 2868890"/>
                <a:gd name="connsiteY3" fmla="*/ 0 h 1003464"/>
                <a:gd name="connsiteX4" fmla="*/ 2367158 w 2868890"/>
                <a:gd name="connsiteY4" fmla="*/ 0 h 1003464"/>
                <a:gd name="connsiteX5" fmla="*/ 2868890 w 2868890"/>
                <a:gd name="connsiteY5" fmla="*/ 501732 h 1003464"/>
                <a:gd name="connsiteX6" fmla="*/ 2868890 w 2868890"/>
                <a:gd name="connsiteY6" fmla="*/ 501732 h 1003464"/>
                <a:gd name="connsiteX7" fmla="*/ 2367158 w 2868890"/>
                <a:gd name="connsiteY7" fmla="*/ 1003464 h 1003464"/>
                <a:gd name="connsiteX8" fmla="*/ 1801312 w 2868890"/>
                <a:gd name="connsiteY8" fmla="*/ 1003464 h 1003464"/>
                <a:gd name="connsiteX9" fmla="*/ 1142195 w 2868890"/>
                <a:gd name="connsiteY9" fmla="*/ 1003464 h 1003464"/>
                <a:gd name="connsiteX10" fmla="*/ 501732 w 2868890"/>
                <a:gd name="connsiteY10" fmla="*/ 1003464 h 1003464"/>
                <a:gd name="connsiteX11" fmla="*/ 0 w 2868890"/>
                <a:gd name="connsiteY11" fmla="*/ 501732 h 1003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868890" h="1003464" fill="none" extrusionOk="0">
                  <a:moveTo>
                    <a:pt x="0" y="501732"/>
                  </a:moveTo>
                  <a:cubicBezTo>
                    <a:pt x="6215" y="288997"/>
                    <a:pt x="231812" y="11058"/>
                    <a:pt x="501732" y="0"/>
                  </a:cubicBezTo>
                  <a:cubicBezTo>
                    <a:pt x="650431" y="-28878"/>
                    <a:pt x="914994" y="667"/>
                    <a:pt x="1160849" y="0"/>
                  </a:cubicBezTo>
                  <a:cubicBezTo>
                    <a:pt x="1406704" y="-667"/>
                    <a:pt x="1627883" y="11921"/>
                    <a:pt x="1819966" y="0"/>
                  </a:cubicBezTo>
                  <a:cubicBezTo>
                    <a:pt x="2012049" y="-11921"/>
                    <a:pt x="2190284" y="-9512"/>
                    <a:pt x="2367158" y="0"/>
                  </a:cubicBezTo>
                  <a:cubicBezTo>
                    <a:pt x="2636483" y="-11622"/>
                    <a:pt x="2857975" y="265722"/>
                    <a:pt x="2868890" y="501732"/>
                  </a:cubicBezTo>
                  <a:lnTo>
                    <a:pt x="2868890" y="501732"/>
                  </a:lnTo>
                  <a:cubicBezTo>
                    <a:pt x="2849530" y="720591"/>
                    <a:pt x="2685393" y="995107"/>
                    <a:pt x="2367158" y="1003464"/>
                  </a:cubicBezTo>
                  <a:cubicBezTo>
                    <a:pt x="2126761" y="1030850"/>
                    <a:pt x="2077661" y="1022599"/>
                    <a:pt x="1801312" y="1003464"/>
                  </a:cubicBezTo>
                  <a:cubicBezTo>
                    <a:pt x="1524963" y="984329"/>
                    <a:pt x="1390571" y="973211"/>
                    <a:pt x="1142195" y="1003464"/>
                  </a:cubicBezTo>
                  <a:cubicBezTo>
                    <a:pt x="893819" y="1033717"/>
                    <a:pt x="806609" y="1028920"/>
                    <a:pt x="501732" y="1003464"/>
                  </a:cubicBezTo>
                  <a:cubicBezTo>
                    <a:pt x="238326" y="1030577"/>
                    <a:pt x="-15329" y="786915"/>
                    <a:pt x="0" y="501732"/>
                  </a:cubicBezTo>
                  <a:close/>
                </a:path>
                <a:path w="2868890" h="1003464" stroke="0" extrusionOk="0">
                  <a:moveTo>
                    <a:pt x="0" y="501732"/>
                  </a:moveTo>
                  <a:cubicBezTo>
                    <a:pt x="-32368" y="204667"/>
                    <a:pt x="167310" y="21514"/>
                    <a:pt x="501732" y="0"/>
                  </a:cubicBezTo>
                  <a:cubicBezTo>
                    <a:pt x="660707" y="26612"/>
                    <a:pt x="966614" y="-22629"/>
                    <a:pt x="1160849" y="0"/>
                  </a:cubicBezTo>
                  <a:cubicBezTo>
                    <a:pt x="1355084" y="22629"/>
                    <a:pt x="1485853" y="13058"/>
                    <a:pt x="1764004" y="0"/>
                  </a:cubicBezTo>
                  <a:cubicBezTo>
                    <a:pt x="2042156" y="-13058"/>
                    <a:pt x="2079509" y="-1080"/>
                    <a:pt x="2367158" y="0"/>
                  </a:cubicBezTo>
                  <a:cubicBezTo>
                    <a:pt x="2627176" y="-55017"/>
                    <a:pt x="2876633" y="195980"/>
                    <a:pt x="2868890" y="501732"/>
                  </a:cubicBezTo>
                  <a:lnTo>
                    <a:pt x="2868890" y="501732"/>
                  </a:lnTo>
                  <a:cubicBezTo>
                    <a:pt x="2813193" y="742311"/>
                    <a:pt x="2670292" y="961095"/>
                    <a:pt x="2367158" y="1003464"/>
                  </a:cubicBezTo>
                  <a:cubicBezTo>
                    <a:pt x="2209023" y="998299"/>
                    <a:pt x="2026256" y="1022495"/>
                    <a:pt x="1708041" y="1003464"/>
                  </a:cubicBezTo>
                  <a:cubicBezTo>
                    <a:pt x="1389826" y="984433"/>
                    <a:pt x="1300256" y="992639"/>
                    <a:pt x="1123541" y="1003464"/>
                  </a:cubicBezTo>
                  <a:cubicBezTo>
                    <a:pt x="946826" y="1014289"/>
                    <a:pt x="639879" y="986645"/>
                    <a:pt x="501732" y="1003464"/>
                  </a:cubicBezTo>
                  <a:cubicBezTo>
                    <a:pt x="261025" y="1033226"/>
                    <a:pt x="26027" y="817574"/>
                    <a:pt x="0" y="501732"/>
                  </a:cubicBezTo>
                  <a:close/>
                </a:path>
              </a:pathLst>
            </a:custGeom>
            <a:solidFill>
              <a:schemeClr val="bg2">
                <a:lumMod val="25000"/>
              </a:schemeClr>
            </a:solidFill>
            <a:ln w="12700">
              <a:solidFill>
                <a:schemeClr val="tx1"/>
              </a:solidFill>
              <a:miter lim="400000"/>
              <a:extLst>
                <a:ext uri="{C807C97D-BFC1-408E-A445-0C87EB9F89A2}">
                  <ask:lineSketchStyleProps xmlns:ask="http://schemas.microsoft.com/office/drawing/2018/sketchyshapes" sd="1219033472">
                    <a:prstGeom prst="roundRect">
                      <a:avLst>
                        <a:gd name="adj" fmla="val 50000"/>
                      </a:avLst>
                    </a:prstGeom>
                    <ask:type>
                      <ask:lineSketchFreehand/>
                    </ask:type>
                  </ask:lineSketchStyleProps>
                </a:ext>
              </a:extLst>
            </a:ln>
          </p:spPr>
          <p:txBody>
            <a:bodyPr lIns="71437" tIns="71437" rIns="71437" bIns="71437" anchor="ctr"/>
            <a:lstStyle/>
            <a:p>
              <a:pPr>
                <a:defRPr sz="3200">
                  <a:solidFill>
                    <a:srgbClr val="FFFFFF"/>
                  </a:solidFill>
                </a:defRPr>
              </a:pPr>
              <a:endParaRPr dirty="0"/>
            </a:p>
          </p:txBody>
        </p:sp>
        <p:sp>
          <p:nvSpPr>
            <p:cNvPr id="10" name="Textplatzhalter 13">
              <a:extLst>
                <a:ext uri="{FF2B5EF4-FFF2-40B4-BE49-F238E27FC236}">
                  <a16:creationId xmlns:a16="http://schemas.microsoft.com/office/drawing/2014/main" id="{21F45182-CEF7-4E0D-17B4-5ABC63C972E4}"/>
                </a:ext>
              </a:extLst>
            </p:cNvPr>
            <p:cNvSpPr txBox="1">
              <a:spLocks/>
            </p:cNvSpPr>
            <p:nvPr/>
          </p:nvSpPr>
          <p:spPr>
            <a:xfrm>
              <a:off x="8482544" y="5118756"/>
              <a:ext cx="2270324" cy="630719"/>
            </a:xfrm>
            <a:prstGeom prst="rect">
              <a:avLst/>
            </a:prstGeom>
          </p:spPr>
          <p:txBody>
            <a:bodyPr anchor="ctr">
              <a:noAutofit/>
            </a:bodyPr>
            <a:lstStyle>
              <a:lvl1pPr marL="0" indent="0" algn="l" defTabSz="914400" rtl="0" eaLnBrk="1" latinLnBrk="0" hangingPunct="1">
                <a:lnSpc>
                  <a:spcPts val="2200"/>
                </a:lnSpc>
                <a:spcBef>
                  <a:spcPts val="0"/>
                </a:spcBef>
                <a:buFont typeface="Arial" panose="020B0604020202020204" pitchFamily="34" charset="0"/>
                <a:buNone/>
                <a:defRPr sz="2000" b="0" i="0" kern="1200">
                  <a:solidFill>
                    <a:schemeClr val="bg2"/>
                  </a:solidFill>
                  <a:latin typeface="Segoe UI" panose="020B0502040204020203" pitchFamily="34" charset="0"/>
                  <a:ea typeface="+mn-ea"/>
                  <a:cs typeface="Segoe UI" panose="020B0502040204020203" pitchFamily="34" charset="0"/>
                </a:defRPr>
              </a:lvl1pPr>
              <a:lvl2pPr marL="457200" indent="0" algn="l" defTabSz="914400" rtl="0" eaLnBrk="1" latinLnBrk="0" hangingPunct="1">
                <a:lnSpc>
                  <a:spcPct val="90000"/>
                </a:lnSpc>
                <a:spcBef>
                  <a:spcPts val="500"/>
                </a:spcBef>
                <a:buFont typeface="Wingdings" panose="05000000000000000000" pitchFamily="2" charset="2"/>
                <a:buNone/>
                <a:defRPr sz="1800" b="0" i="0" kern="1200">
                  <a:solidFill>
                    <a:schemeClr val="bg2"/>
                  </a:solidFill>
                  <a:latin typeface="Segoe UI" panose="020B0502040204020203" pitchFamily="34" charset="0"/>
                  <a:ea typeface="+mn-ea"/>
                  <a:cs typeface="Segoe UI" panose="020B0502040204020203"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600" b="0" i="0" kern="1200">
                  <a:solidFill>
                    <a:schemeClr val="bg2"/>
                  </a:solidFill>
                  <a:latin typeface="Segoe UI" panose="020B0502040204020203" pitchFamily="34" charset="0"/>
                  <a:ea typeface="+mn-ea"/>
                  <a:cs typeface="Segoe UI" panose="020B0502040204020203"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400" b="0" i="0" kern="1200">
                  <a:solidFill>
                    <a:schemeClr val="bg2"/>
                  </a:solidFill>
                  <a:latin typeface="Segoe UI" panose="020B0502040204020203" pitchFamily="34" charset="0"/>
                  <a:ea typeface="+mn-ea"/>
                  <a:cs typeface="Segoe UI" panose="020B0502040204020203" pitchFamily="34" charset="0"/>
                </a:defRPr>
              </a:lvl4pPr>
              <a:lvl5pPr marL="1828800" indent="0" algn="l" defTabSz="914400" rtl="0" eaLnBrk="1" latinLnBrk="0" hangingPunct="1">
                <a:lnSpc>
                  <a:spcPct val="90000"/>
                </a:lnSpc>
                <a:spcBef>
                  <a:spcPts val="500"/>
                </a:spcBef>
                <a:buFont typeface="Courier New" panose="02070309020205020404" pitchFamily="49" charset="0"/>
                <a:buNone/>
                <a:defRPr sz="1400" b="0" i="0" kern="1200">
                  <a:solidFill>
                    <a:schemeClr val="bg2"/>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de-DE" sz="2600" dirty="0"/>
                <a:t>Note 2</a:t>
              </a:r>
            </a:p>
          </p:txBody>
        </p:sp>
        <p:pic>
          <p:nvPicPr>
            <p:cNvPr id="11" name="Grafik 10" descr="Bleistift">
              <a:extLst>
                <a:ext uri="{FF2B5EF4-FFF2-40B4-BE49-F238E27FC236}">
                  <a16:creationId xmlns:a16="http://schemas.microsoft.com/office/drawing/2014/main" id="{23631CA0-AC4A-291F-0565-D1837E6A7F0C}"/>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0784264" y="5059606"/>
              <a:ext cx="619676" cy="619676"/>
            </a:xfrm>
            <a:prstGeom prst="rect">
              <a:avLst/>
            </a:prstGeom>
          </p:spPr>
        </p:pic>
      </p:grpSp>
      <p:sp>
        <p:nvSpPr>
          <p:cNvPr id="17" name="Foliennummernplatzhalter 16">
            <a:extLst>
              <a:ext uri="{FF2B5EF4-FFF2-40B4-BE49-F238E27FC236}">
                <a16:creationId xmlns:a16="http://schemas.microsoft.com/office/drawing/2014/main" id="{38FC31FC-C5CB-4072-2322-ECF1B3A60B4F}"/>
              </a:ext>
            </a:extLst>
          </p:cNvPr>
          <p:cNvSpPr>
            <a:spLocks noGrp="1"/>
          </p:cNvSpPr>
          <p:nvPr>
            <p:ph type="sldNum" sz="quarter" idx="14"/>
          </p:nvPr>
        </p:nvSpPr>
        <p:spPr/>
        <p:txBody>
          <a:bodyPr/>
          <a:lstStyle/>
          <a:p>
            <a:fld id="{59C4F3FA-A2F1-9148-970C-1E5A4D250138}" type="slidenum">
              <a:rPr lang="de-DE" smtClean="0"/>
              <a:pPr/>
              <a:t>35</a:t>
            </a:fld>
            <a:endParaRPr lang="de-DE" dirty="0"/>
          </a:p>
        </p:txBody>
      </p:sp>
      <p:sp>
        <p:nvSpPr>
          <p:cNvPr id="5" name="TextBox 72">
            <a:extLst>
              <a:ext uri="{FF2B5EF4-FFF2-40B4-BE49-F238E27FC236}">
                <a16:creationId xmlns:a16="http://schemas.microsoft.com/office/drawing/2014/main" id="{D8060B50-6593-5D0E-7297-77CAD81E1270}"/>
              </a:ext>
            </a:extLst>
          </p:cNvPr>
          <p:cNvSpPr txBox="1"/>
          <p:nvPr/>
        </p:nvSpPr>
        <p:spPr>
          <a:xfrm>
            <a:off x="8986236" y="6162627"/>
            <a:ext cx="2417704" cy="576000"/>
          </a:xfrm>
          <a:custGeom>
            <a:avLst/>
            <a:gdLst>
              <a:gd name="connsiteX0" fmla="*/ 0 w 2417704"/>
              <a:gd name="connsiteY0" fmla="*/ 0 h 576000"/>
              <a:gd name="connsiteX1" fmla="*/ 652780 w 2417704"/>
              <a:gd name="connsiteY1" fmla="*/ 0 h 576000"/>
              <a:gd name="connsiteX2" fmla="*/ 1233029 w 2417704"/>
              <a:gd name="connsiteY2" fmla="*/ 0 h 576000"/>
              <a:gd name="connsiteX3" fmla="*/ 1813278 w 2417704"/>
              <a:gd name="connsiteY3" fmla="*/ 0 h 576000"/>
              <a:gd name="connsiteX4" fmla="*/ 2417704 w 2417704"/>
              <a:gd name="connsiteY4" fmla="*/ 0 h 576000"/>
              <a:gd name="connsiteX5" fmla="*/ 2417704 w 2417704"/>
              <a:gd name="connsiteY5" fmla="*/ 576000 h 576000"/>
              <a:gd name="connsiteX6" fmla="*/ 1861632 w 2417704"/>
              <a:gd name="connsiteY6" fmla="*/ 576000 h 576000"/>
              <a:gd name="connsiteX7" fmla="*/ 1305560 w 2417704"/>
              <a:gd name="connsiteY7" fmla="*/ 576000 h 576000"/>
              <a:gd name="connsiteX8" fmla="*/ 725311 w 2417704"/>
              <a:gd name="connsiteY8" fmla="*/ 576000 h 576000"/>
              <a:gd name="connsiteX9" fmla="*/ 0 w 2417704"/>
              <a:gd name="connsiteY9" fmla="*/ 576000 h 576000"/>
              <a:gd name="connsiteX10" fmla="*/ 0 w 2417704"/>
              <a:gd name="connsiteY10" fmla="*/ 0 h 57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17704" h="576000" fill="none" extrusionOk="0">
                <a:moveTo>
                  <a:pt x="0" y="0"/>
                </a:moveTo>
                <a:cubicBezTo>
                  <a:pt x="225828" y="-31095"/>
                  <a:pt x="373042" y="32588"/>
                  <a:pt x="652780" y="0"/>
                </a:cubicBezTo>
                <a:cubicBezTo>
                  <a:pt x="932518" y="-32588"/>
                  <a:pt x="1030805" y="-1977"/>
                  <a:pt x="1233029" y="0"/>
                </a:cubicBezTo>
                <a:cubicBezTo>
                  <a:pt x="1435253" y="1977"/>
                  <a:pt x="1583980" y="25162"/>
                  <a:pt x="1813278" y="0"/>
                </a:cubicBezTo>
                <a:cubicBezTo>
                  <a:pt x="2042576" y="-25162"/>
                  <a:pt x="2196687" y="-23316"/>
                  <a:pt x="2417704" y="0"/>
                </a:cubicBezTo>
                <a:cubicBezTo>
                  <a:pt x="2411164" y="284962"/>
                  <a:pt x="2427129" y="449475"/>
                  <a:pt x="2417704" y="576000"/>
                </a:cubicBezTo>
                <a:cubicBezTo>
                  <a:pt x="2265524" y="600113"/>
                  <a:pt x="2104648" y="564986"/>
                  <a:pt x="1861632" y="576000"/>
                </a:cubicBezTo>
                <a:cubicBezTo>
                  <a:pt x="1618616" y="587014"/>
                  <a:pt x="1557535" y="561463"/>
                  <a:pt x="1305560" y="576000"/>
                </a:cubicBezTo>
                <a:cubicBezTo>
                  <a:pt x="1053585" y="590537"/>
                  <a:pt x="863736" y="573668"/>
                  <a:pt x="725311" y="576000"/>
                </a:cubicBezTo>
                <a:cubicBezTo>
                  <a:pt x="586886" y="578332"/>
                  <a:pt x="149960" y="567357"/>
                  <a:pt x="0" y="576000"/>
                </a:cubicBezTo>
                <a:cubicBezTo>
                  <a:pt x="-25104" y="457022"/>
                  <a:pt x="-19593" y="245664"/>
                  <a:pt x="0" y="0"/>
                </a:cubicBezTo>
                <a:close/>
              </a:path>
              <a:path w="2417704" h="576000" stroke="0" extrusionOk="0">
                <a:moveTo>
                  <a:pt x="0" y="0"/>
                </a:moveTo>
                <a:cubicBezTo>
                  <a:pt x="290337" y="17379"/>
                  <a:pt x="464314" y="-29317"/>
                  <a:pt x="604426" y="0"/>
                </a:cubicBezTo>
                <a:cubicBezTo>
                  <a:pt x="744538" y="29317"/>
                  <a:pt x="951911" y="4019"/>
                  <a:pt x="1184675" y="0"/>
                </a:cubicBezTo>
                <a:cubicBezTo>
                  <a:pt x="1417439" y="-4019"/>
                  <a:pt x="1605260" y="-9548"/>
                  <a:pt x="1813278" y="0"/>
                </a:cubicBezTo>
                <a:cubicBezTo>
                  <a:pt x="2021296" y="9548"/>
                  <a:pt x="2198661" y="27648"/>
                  <a:pt x="2417704" y="0"/>
                </a:cubicBezTo>
                <a:cubicBezTo>
                  <a:pt x="2423500" y="128928"/>
                  <a:pt x="2392799" y="288687"/>
                  <a:pt x="2417704" y="576000"/>
                </a:cubicBezTo>
                <a:cubicBezTo>
                  <a:pt x="2217667" y="571931"/>
                  <a:pt x="2017744" y="592644"/>
                  <a:pt x="1885809" y="576000"/>
                </a:cubicBezTo>
                <a:cubicBezTo>
                  <a:pt x="1753875" y="559356"/>
                  <a:pt x="1533804" y="599182"/>
                  <a:pt x="1353914" y="576000"/>
                </a:cubicBezTo>
                <a:cubicBezTo>
                  <a:pt x="1174025" y="552818"/>
                  <a:pt x="1057743" y="582382"/>
                  <a:pt x="797842" y="576000"/>
                </a:cubicBezTo>
                <a:cubicBezTo>
                  <a:pt x="537941" y="569618"/>
                  <a:pt x="313677" y="548925"/>
                  <a:pt x="0" y="576000"/>
                </a:cubicBezTo>
                <a:cubicBezTo>
                  <a:pt x="23227" y="444508"/>
                  <a:pt x="23001" y="148703"/>
                  <a:pt x="0" y="0"/>
                </a:cubicBezTo>
                <a:close/>
              </a:path>
            </a:pathLst>
          </a:custGeom>
          <a:solidFill>
            <a:schemeClr val="accent5">
              <a:lumMod val="20000"/>
              <a:lumOff val="80000"/>
            </a:schemeClr>
          </a:solidFill>
          <a:ln w="9525">
            <a:solidFill>
              <a:schemeClr val="tx1"/>
            </a:solidFill>
            <a:extLst>
              <a:ext uri="{C807C97D-BFC1-408E-A445-0C87EB9F89A2}">
                <ask:lineSketchStyleProps xmlns:ask="http://schemas.microsoft.com/office/drawing/2018/sketchyshapes" sd="1617499634">
                  <a:prstGeom prst="rect">
                    <a:avLst/>
                  </a:prstGeom>
                  <ask:type>
                    <ask:lineSketchFreehand/>
                  </ask:type>
                </ask:lineSketchStyleProps>
              </a:ext>
            </a:extLst>
          </a:ln>
        </p:spPr>
        <p:txBody>
          <a:bodyPr wrap="square" lIns="91440" rIns="9144" rtlCol="0" anchor="ctr" anchorCtr="0">
            <a:noAutofit/>
          </a:bodyPr>
          <a:lstStyle/>
          <a:p>
            <a:pPr algn="ctr">
              <a:spcBef>
                <a:spcPts val="1200"/>
              </a:spcBef>
            </a:pPr>
            <a:r>
              <a:rPr lang="de-AT" sz="1400" baseline="30000" noProof="0" dirty="0">
                <a:latin typeface="Montserrat SemiBold" panose="00000700000000000000" pitchFamily="50" charset="0"/>
                <a:cs typeface="Adobe Arabic" panose="02040503050201020203" pitchFamily="18" charset="-78"/>
              </a:rPr>
              <a:t>METAZIEL  </a:t>
            </a:r>
            <a:r>
              <a:rPr lang="de-AT" sz="1400" baseline="30000" dirty="0">
                <a:latin typeface="Montserrat SemiBold" panose="00000700000000000000" pitchFamily="50" charset="0"/>
                <a:cs typeface="Adobe Arabic" panose="02040503050201020203" pitchFamily="18" charset="-78"/>
              </a:rPr>
              <a:t>6</a:t>
            </a:r>
            <a:endParaRPr lang="de-AT" sz="1400" baseline="30000" noProof="0" dirty="0">
              <a:latin typeface="Montserrat SemiBold" panose="00000700000000000000" pitchFamily="50" charset="0"/>
              <a:cs typeface="Adobe Arabic" panose="02040503050201020203" pitchFamily="18" charset="-78"/>
            </a:endParaRPr>
          </a:p>
          <a:p>
            <a:pPr algn="ctr">
              <a:spcBef>
                <a:spcPts val="600"/>
              </a:spcBef>
              <a:spcAft>
                <a:spcPts val="600"/>
              </a:spcAft>
            </a:pPr>
            <a:r>
              <a:rPr lang="de-AT" sz="1400" baseline="30000" noProof="0" dirty="0">
                <a:latin typeface="Montserrat SemiBold" panose="00000700000000000000" pitchFamily="50" charset="0"/>
                <a:cs typeface="Adobe Arabic" panose="02040503050201020203" pitchFamily="18" charset="-78"/>
              </a:rPr>
              <a:t>Qualifikation</a:t>
            </a:r>
            <a:endParaRPr lang="de-AT" sz="1400" i="0" u="none" strike="noStrike" baseline="30000" noProof="0" dirty="0">
              <a:latin typeface="Montserrat SemiBold" panose="00000700000000000000" pitchFamily="50" charset="0"/>
              <a:cs typeface="Adobe Arabic" panose="02040503050201020203" pitchFamily="18" charset="-78"/>
            </a:endParaRPr>
          </a:p>
        </p:txBody>
      </p:sp>
    </p:spTree>
    <p:extLst>
      <p:ext uri="{BB962C8B-B14F-4D97-AF65-F5344CB8AC3E}">
        <p14:creationId xmlns:p14="http://schemas.microsoft.com/office/powerpoint/2010/main" val="10596748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24B53F-3C3F-E2D8-0AC5-1DD288F6A63E}"/>
            </a:ext>
          </a:extLst>
        </p:cNvPr>
        <p:cNvGrpSpPr/>
        <p:nvPr/>
      </p:nvGrpSpPr>
      <p:grpSpPr>
        <a:xfrm>
          <a:off x="0" y="0"/>
          <a:ext cx="0" cy="0"/>
          <a:chOff x="0" y="0"/>
          <a:chExt cx="0" cy="0"/>
        </a:xfrm>
      </p:grpSpPr>
      <p:sp>
        <p:nvSpPr>
          <p:cNvPr id="3" name="Titel 2">
            <a:extLst>
              <a:ext uri="{FF2B5EF4-FFF2-40B4-BE49-F238E27FC236}">
                <a16:creationId xmlns:a16="http://schemas.microsoft.com/office/drawing/2014/main" id="{227A01F0-C947-AC7F-037E-96DDB0D67D3A}"/>
              </a:ext>
            </a:extLst>
          </p:cNvPr>
          <p:cNvSpPr>
            <a:spLocks noGrp="1"/>
          </p:cNvSpPr>
          <p:nvPr>
            <p:ph type="title"/>
          </p:nvPr>
        </p:nvSpPr>
        <p:spPr/>
        <p:txBody>
          <a:bodyPr>
            <a:normAutofit/>
          </a:bodyPr>
          <a:lstStyle/>
          <a:p>
            <a:r>
              <a:rPr lang="de-DE" dirty="0"/>
              <a:t>AUFLISTUNG DER</a:t>
            </a:r>
            <a:br>
              <a:rPr lang="de-DE" dirty="0"/>
            </a:br>
            <a:r>
              <a:rPr lang="de-DE" dirty="0"/>
              <a:t>STÄRKEN UND </a:t>
            </a:r>
            <a:br>
              <a:rPr lang="de-DE" dirty="0"/>
            </a:br>
            <a:r>
              <a:rPr lang="de-DE" dirty="0"/>
              <a:t>SCHWÄCHEN</a:t>
            </a:r>
            <a:endParaRPr lang="de-AT" b="0" dirty="0"/>
          </a:p>
        </p:txBody>
      </p:sp>
      <p:pic>
        <p:nvPicPr>
          <p:cNvPr id="9" name="Grafik 8">
            <a:extLst>
              <a:ext uri="{FF2B5EF4-FFF2-40B4-BE49-F238E27FC236}">
                <a16:creationId xmlns:a16="http://schemas.microsoft.com/office/drawing/2014/main" id="{85E1448A-3191-A894-EE13-B07D7708AF12}"/>
              </a:ext>
            </a:extLst>
          </p:cNvPr>
          <p:cNvPicPr>
            <a:picLocks noChangeAspect="1"/>
          </p:cNvPicPr>
          <p:nvPr/>
        </p:nvPicPr>
        <p:blipFill>
          <a:blip r:embed="rId2"/>
          <a:stretch>
            <a:fillRect/>
          </a:stretch>
        </p:blipFill>
        <p:spPr>
          <a:xfrm>
            <a:off x="512308" y="423195"/>
            <a:ext cx="2832100" cy="787400"/>
          </a:xfrm>
          <a:prstGeom prst="rect">
            <a:avLst/>
          </a:prstGeom>
        </p:spPr>
      </p:pic>
      <p:sp>
        <p:nvSpPr>
          <p:cNvPr id="5" name="Foliennummernplatzhalter 4">
            <a:extLst>
              <a:ext uri="{FF2B5EF4-FFF2-40B4-BE49-F238E27FC236}">
                <a16:creationId xmlns:a16="http://schemas.microsoft.com/office/drawing/2014/main" id="{0600F643-7E07-4314-796D-97475BF995F8}"/>
              </a:ext>
            </a:extLst>
          </p:cNvPr>
          <p:cNvSpPr>
            <a:spLocks noGrp="1"/>
          </p:cNvSpPr>
          <p:nvPr>
            <p:ph type="sldNum" sz="quarter" idx="4"/>
          </p:nvPr>
        </p:nvSpPr>
        <p:spPr/>
        <p:txBody>
          <a:bodyPr/>
          <a:lstStyle/>
          <a:p>
            <a:fld id="{59C4F3FA-A2F1-9148-970C-1E5A4D250138}" type="slidenum">
              <a:rPr lang="de-DE" smtClean="0"/>
              <a:pPr/>
              <a:t>36</a:t>
            </a:fld>
            <a:endParaRPr lang="de-DE" dirty="0"/>
          </a:p>
        </p:txBody>
      </p:sp>
      <p:pic>
        <p:nvPicPr>
          <p:cNvPr id="10" name="Grafik 9">
            <a:extLst>
              <a:ext uri="{FF2B5EF4-FFF2-40B4-BE49-F238E27FC236}">
                <a16:creationId xmlns:a16="http://schemas.microsoft.com/office/drawing/2014/main" id="{4FB21EA1-E8B8-10AC-071D-DB6D7B2FD10E}"/>
              </a:ext>
            </a:extLst>
          </p:cNvPr>
          <p:cNvPicPr>
            <a:picLocks noChangeAspect="1"/>
          </p:cNvPicPr>
          <p:nvPr/>
        </p:nvPicPr>
        <p:blipFill>
          <a:blip r:embed="rId3"/>
          <a:stretch>
            <a:fillRect/>
          </a:stretch>
        </p:blipFill>
        <p:spPr>
          <a:xfrm>
            <a:off x="5427390" y="0"/>
            <a:ext cx="5261519" cy="6858000"/>
          </a:xfrm>
          <a:prstGeom prst="rect">
            <a:avLst/>
          </a:prstGeom>
        </p:spPr>
      </p:pic>
    </p:spTree>
    <p:extLst>
      <p:ext uri="{BB962C8B-B14F-4D97-AF65-F5344CB8AC3E}">
        <p14:creationId xmlns:p14="http://schemas.microsoft.com/office/powerpoint/2010/main" val="114337584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BD8CD0-9AF3-303D-193B-CEFEA7775339}"/>
              </a:ext>
            </a:extLst>
          </p:cNvPr>
          <p:cNvSpPr>
            <a:spLocks noGrp="1"/>
          </p:cNvSpPr>
          <p:nvPr>
            <p:ph type="title"/>
          </p:nvPr>
        </p:nvSpPr>
        <p:spPr/>
        <p:txBody>
          <a:bodyPr>
            <a:normAutofit/>
          </a:bodyPr>
          <a:lstStyle/>
          <a:p>
            <a:r>
              <a:rPr lang="de-DE" sz="6000" dirty="0"/>
              <a:t>VIELEN DANK FÜR </a:t>
            </a:r>
            <a:br>
              <a:rPr lang="de-DE" sz="6000" dirty="0"/>
            </a:br>
            <a:r>
              <a:rPr lang="de-DE" sz="6000" dirty="0"/>
              <a:t>IHRE AUFMERKSAMKEIT.</a:t>
            </a:r>
          </a:p>
        </p:txBody>
      </p:sp>
      <p:sp>
        <p:nvSpPr>
          <p:cNvPr id="6" name="Textplatzhalter 5">
            <a:extLst>
              <a:ext uri="{FF2B5EF4-FFF2-40B4-BE49-F238E27FC236}">
                <a16:creationId xmlns:a16="http://schemas.microsoft.com/office/drawing/2014/main" id="{C1284587-AA4B-9025-1D5D-02D279814E46}"/>
              </a:ext>
            </a:extLst>
          </p:cNvPr>
          <p:cNvSpPr>
            <a:spLocks noGrp="1"/>
          </p:cNvSpPr>
          <p:nvPr>
            <p:ph type="body" idx="1"/>
          </p:nvPr>
        </p:nvSpPr>
        <p:spPr/>
        <p:txBody>
          <a:bodyPr>
            <a:normAutofit/>
          </a:bodyPr>
          <a:lstStyle/>
          <a:p>
            <a:r>
              <a:rPr lang="de-DE" dirty="0"/>
              <a:t>Wir freuen uns auf Ihre Fragen.</a:t>
            </a:r>
          </a:p>
        </p:txBody>
      </p:sp>
      <p:sp>
        <p:nvSpPr>
          <p:cNvPr id="5" name="Foliennummernplatzhalter 4">
            <a:extLst>
              <a:ext uri="{FF2B5EF4-FFF2-40B4-BE49-F238E27FC236}">
                <a16:creationId xmlns:a16="http://schemas.microsoft.com/office/drawing/2014/main" id="{C4421788-D315-4112-ACBD-9A5478985359}"/>
              </a:ext>
            </a:extLst>
          </p:cNvPr>
          <p:cNvSpPr>
            <a:spLocks noGrp="1"/>
          </p:cNvSpPr>
          <p:nvPr>
            <p:ph type="sldNum" sz="quarter" idx="4"/>
          </p:nvPr>
        </p:nvSpPr>
        <p:spPr>
          <a:xfrm>
            <a:off x="11353800" y="6323672"/>
            <a:ext cx="693336" cy="293133"/>
          </a:xfrm>
        </p:spPr>
        <p:txBody>
          <a:bodyPr/>
          <a:lstStyle/>
          <a:p>
            <a:fld id="{59C4F3FA-A2F1-9148-970C-1E5A4D250138}" type="slidenum">
              <a:rPr lang="de-DE" smtClean="0"/>
              <a:t>37</a:t>
            </a:fld>
            <a:endParaRPr lang="de-DE" dirty="0"/>
          </a:p>
        </p:txBody>
      </p:sp>
      <p:sp>
        <p:nvSpPr>
          <p:cNvPr id="3" name="Textplatzhalter 12">
            <a:extLst>
              <a:ext uri="{FF2B5EF4-FFF2-40B4-BE49-F238E27FC236}">
                <a16:creationId xmlns:a16="http://schemas.microsoft.com/office/drawing/2014/main" id="{E4AA732B-6062-CE59-F24F-38005DA30BBE}"/>
              </a:ext>
            </a:extLst>
          </p:cNvPr>
          <p:cNvSpPr txBox="1">
            <a:spLocks/>
          </p:cNvSpPr>
          <p:nvPr/>
        </p:nvSpPr>
        <p:spPr>
          <a:xfrm>
            <a:off x="691618" y="6338264"/>
            <a:ext cx="2594017" cy="396949"/>
          </a:xfrm>
          <a:prstGeom prst="rect">
            <a:avLst/>
          </a:prstGeom>
        </p:spPr>
        <p:txBody>
          <a:bodyPr vert="horz" lIns="0" tIns="45720" rIns="0" bIns="45720" rtlCol="0">
            <a:noAutofit/>
          </a:bodyPr>
          <a:lstStyle>
            <a:lvl1pPr marL="0" indent="0" algn="r" defTabSz="914400" rtl="0" eaLnBrk="1" latinLnBrk="0" hangingPunct="1">
              <a:lnSpc>
                <a:spcPct val="90000"/>
              </a:lnSpc>
              <a:spcBef>
                <a:spcPts val="1000"/>
              </a:spcBef>
              <a:buFont typeface="Arial" panose="020B0604020202020204" pitchFamily="34" charset="0"/>
              <a:buNone/>
              <a:defRPr lang="de-DE" sz="1600" b="0" i="0" kern="1200" dirty="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Wingdings" panose="05000000000000000000" pitchFamily="2" charset="2"/>
              <a:buChar char="§"/>
              <a:defRPr sz="2400" b="0" i="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_"/>
              <a:defRPr sz="2400" b="0" i="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Courier New" panose="02070309020205020404" pitchFamily="49" charset="0"/>
              <a:buChar char="o"/>
              <a:defRPr sz="2400" b="0" i="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de-DE" sz="1000" dirty="0"/>
              <a:t>Gefördert aus Mitteln des Bundesministeriums für Wirtschaft, Energie und Tourismus – BWET.</a:t>
            </a:r>
          </a:p>
        </p:txBody>
      </p:sp>
      <p:pic>
        <p:nvPicPr>
          <p:cNvPr id="4" name="Picture 2" descr="Logo: Bundesministerium für Arbeit und Wirtschaft - Startseite">
            <a:extLst>
              <a:ext uri="{FF2B5EF4-FFF2-40B4-BE49-F238E27FC236}">
                <a16:creationId xmlns:a16="http://schemas.microsoft.com/office/drawing/2014/main" id="{AEC57C99-B292-A444-3811-79B370B9A7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935" y="5084513"/>
            <a:ext cx="3581498" cy="13098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1409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E021AC-57BD-12DE-E100-AE0045AD247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255CB7F-B1F2-7CD7-E338-32BAC83CC3D4}"/>
              </a:ext>
            </a:extLst>
          </p:cNvPr>
          <p:cNvSpPr>
            <a:spLocks noGrp="1"/>
          </p:cNvSpPr>
          <p:nvPr>
            <p:ph type="title"/>
          </p:nvPr>
        </p:nvSpPr>
        <p:spPr>
          <a:xfrm>
            <a:off x="838200" y="365126"/>
            <a:ext cx="10515600" cy="1019514"/>
          </a:xfrm>
        </p:spPr>
        <p:txBody>
          <a:bodyPr anchor="t">
            <a:normAutofit/>
          </a:bodyPr>
          <a:lstStyle/>
          <a:p>
            <a:r>
              <a:rPr lang="de-DE" sz="3200" dirty="0"/>
              <a:t>Wettbewerbsfähigkeit</a:t>
            </a:r>
            <a:endParaRPr lang="de-AT" sz="3200" b="0" dirty="0"/>
          </a:p>
        </p:txBody>
      </p:sp>
      <p:pic>
        <p:nvPicPr>
          <p:cNvPr id="6" name="Grafik 5" descr="Ein Bild, das Text, Reihe, Screenshot, Diagramm enthält.&#10;&#10;KI-generierte Inhalte können fehlerhaft sein.">
            <a:extLst>
              <a:ext uri="{FF2B5EF4-FFF2-40B4-BE49-F238E27FC236}">
                <a16:creationId xmlns:a16="http://schemas.microsoft.com/office/drawing/2014/main" id="{822E4D21-1D48-46E9-BACA-F89DBC4D8B4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1015" y="1272019"/>
            <a:ext cx="7029885" cy="4196629"/>
          </a:xfrm>
          <a:prstGeom prst="rect">
            <a:avLst/>
          </a:prstGeom>
        </p:spPr>
      </p:pic>
      <p:sp>
        <p:nvSpPr>
          <p:cNvPr id="7" name="Textplatzhalter 10">
            <a:extLst>
              <a:ext uri="{FF2B5EF4-FFF2-40B4-BE49-F238E27FC236}">
                <a16:creationId xmlns:a16="http://schemas.microsoft.com/office/drawing/2014/main" id="{FFC3308E-6D5A-2C15-3939-9390BB334DDE}"/>
              </a:ext>
            </a:extLst>
          </p:cNvPr>
          <p:cNvSpPr txBox="1">
            <a:spLocks/>
          </p:cNvSpPr>
          <p:nvPr/>
        </p:nvSpPr>
        <p:spPr>
          <a:xfrm>
            <a:off x="7200900" y="1445971"/>
            <a:ext cx="4695825" cy="4297604"/>
          </a:xfrm>
          <a:prstGeom prst="rect">
            <a:avLst/>
          </a:prstGeom>
        </p:spPr>
        <p:txBody>
          <a:bodyPr vert="horz" lIns="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000" b="0" i="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Wingdings" panose="05000000000000000000" pitchFamily="2" charset="2"/>
              <a:buChar char="§"/>
              <a:defRPr sz="2000" b="0" i="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_"/>
              <a:defRPr sz="2000" b="0" i="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Courier New" panose="02070309020205020404" pitchFamily="49" charset="0"/>
              <a:buChar char="o"/>
              <a:defRPr sz="2000" b="0" i="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dirty="0"/>
              <a:t>Zusammenhang zwischen Wettbewerbs-fähigkeit (IMD 2024) und Wohlstand (BIP pro Kopf) ist evident.</a:t>
            </a:r>
          </a:p>
          <a:p>
            <a:r>
              <a:rPr lang="de-DE" dirty="0"/>
              <a:t>Wettbewerbsfähigkeit ist wichtige Determinante für wirtschaftliche Entwicklung und Prosperität und …</a:t>
            </a:r>
          </a:p>
          <a:p>
            <a:r>
              <a:rPr lang="de-DE" dirty="0"/>
              <a:t>…. für Realisierung von ökonomischen, sozialen, politischen und ökologischen Perspektiven.</a:t>
            </a:r>
          </a:p>
        </p:txBody>
      </p:sp>
      <p:sp>
        <p:nvSpPr>
          <p:cNvPr id="3" name="Foliennummernplatzhalter 2">
            <a:extLst>
              <a:ext uri="{FF2B5EF4-FFF2-40B4-BE49-F238E27FC236}">
                <a16:creationId xmlns:a16="http://schemas.microsoft.com/office/drawing/2014/main" id="{CAA53E91-DC77-C597-B768-AABB188A1070}"/>
              </a:ext>
            </a:extLst>
          </p:cNvPr>
          <p:cNvSpPr>
            <a:spLocks noGrp="1"/>
          </p:cNvSpPr>
          <p:nvPr>
            <p:ph type="sldNum" sz="quarter" idx="4"/>
          </p:nvPr>
        </p:nvSpPr>
        <p:spPr/>
        <p:txBody>
          <a:bodyPr/>
          <a:lstStyle/>
          <a:p>
            <a:fld id="{59C4F3FA-A2F1-9148-970C-1E5A4D250138}" type="slidenum">
              <a:rPr lang="de-DE" smtClean="0"/>
              <a:pPr/>
              <a:t>4</a:t>
            </a:fld>
            <a:endParaRPr lang="de-DE" dirty="0"/>
          </a:p>
        </p:txBody>
      </p:sp>
    </p:spTree>
    <p:extLst>
      <p:ext uri="{BB962C8B-B14F-4D97-AF65-F5344CB8AC3E}">
        <p14:creationId xmlns:p14="http://schemas.microsoft.com/office/powerpoint/2010/main" val="2996033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94D624-DC90-2B2A-ED86-43CCDDEE116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396509D-6A6A-AF63-A934-C55AD26C108C}"/>
              </a:ext>
            </a:extLst>
          </p:cNvPr>
          <p:cNvSpPr>
            <a:spLocks noGrp="1"/>
          </p:cNvSpPr>
          <p:nvPr>
            <p:ph type="title"/>
          </p:nvPr>
        </p:nvSpPr>
        <p:spPr>
          <a:xfrm>
            <a:off x="838200" y="365126"/>
            <a:ext cx="10515600" cy="1019514"/>
          </a:xfrm>
        </p:spPr>
        <p:txBody>
          <a:bodyPr anchor="t">
            <a:normAutofit/>
          </a:bodyPr>
          <a:lstStyle/>
          <a:p>
            <a:r>
              <a:rPr lang="en-US" sz="3200" dirty="0"/>
              <a:t>IMD World Competitiveness Ranking</a:t>
            </a:r>
            <a:endParaRPr lang="de-AT" sz="3200" b="0" dirty="0"/>
          </a:p>
        </p:txBody>
      </p:sp>
      <p:sp>
        <p:nvSpPr>
          <p:cNvPr id="11" name="Textplatzhalter 10">
            <a:extLst>
              <a:ext uri="{FF2B5EF4-FFF2-40B4-BE49-F238E27FC236}">
                <a16:creationId xmlns:a16="http://schemas.microsoft.com/office/drawing/2014/main" id="{A6C52963-8D01-CDF4-3489-3C59F737A946}"/>
              </a:ext>
            </a:extLst>
          </p:cNvPr>
          <p:cNvSpPr>
            <a:spLocks noGrp="1"/>
          </p:cNvSpPr>
          <p:nvPr>
            <p:ph type="body" sz="quarter" idx="13"/>
          </p:nvPr>
        </p:nvSpPr>
        <p:spPr>
          <a:xfrm>
            <a:off x="6561056" y="1105061"/>
            <a:ext cx="5335669" cy="4638514"/>
          </a:xfrm>
        </p:spPr>
        <p:txBody>
          <a:bodyPr>
            <a:normAutofit/>
          </a:bodyPr>
          <a:lstStyle/>
          <a:p>
            <a:r>
              <a:rPr lang="de-DE" dirty="0"/>
              <a:t>Themenübergreifende Analyse von Wettbewerbsfähigkeit im Konzept des </a:t>
            </a:r>
            <a:r>
              <a:rPr lang="de-DE" sz="2000" dirty="0"/>
              <a:t>IMD mit 336 Indikatoren mit 4 Hauptsäulen.</a:t>
            </a:r>
          </a:p>
          <a:p>
            <a:pPr marL="1152525" lvl="1" indent="-285750">
              <a:spcBef>
                <a:spcPts val="0"/>
              </a:spcBef>
              <a:buFont typeface="Arial" panose="020B0604020202020204" pitchFamily="34" charset="0"/>
              <a:buChar char="•"/>
            </a:pPr>
            <a:r>
              <a:rPr lang="de-DE" sz="1600" dirty="0"/>
              <a:t>Wirtschaftsleistung</a:t>
            </a:r>
          </a:p>
          <a:p>
            <a:pPr marL="1152525" lvl="1" indent="-285750">
              <a:spcBef>
                <a:spcPts val="0"/>
              </a:spcBef>
              <a:buFont typeface="Arial" panose="020B0604020202020204" pitchFamily="34" charset="0"/>
              <a:buChar char="•"/>
            </a:pPr>
            <a:r>
              <a:rPr lang="de-DE" sz="1600" dirty="0"/>
              <a:t>Effizienz von </a:t>
            </a:r>
            <a:r>
              <a:rPr lang="de-DE" sz="1600" dirty="0" err="1"/>
              <a:t>Governance</a:t>
            </a:r>
            <a:r>
              <a:rPr lang="de-DE" sz="1600" dirty="0"/>
              <a:t> und Regulierung</a:t>
            </a:r>
          </a:p>
          <a:p>
            <a:pPr marL="1152525" lvl="1" indent="-285750">
              <a:spcBef>
                <a:spcPts val="0"/>
              </a:spcBef>
              <a:buFont typeface="Arial" panose="020B0604020202020204" pitchFamily="34" charset="0"/>
              <a:buChar char="•"/>
            </a:pPr>
            <a:r>
              <a:rPr lang="de-DE" sz="1600" dirty="0"/>
              <a:t>Effizienz der Unternehmen </a:t>
            </a:r>
          </a:p>
          <a:p>
            <a:pPr marL="1152525" lvl="1" indent="-285750">
              <a:spcBef>
                <a:spcPts val="0"/>
              </a:spcBef>
              <a:buFont typeface="Arial" panose="020B0604020202020204" pitchFamily="34" charset="0"/>
              <a:buChar char="•"/>
            </a:pPr>
            <a:r>
              <a:rPr lang="de-DE" sz="1600" dirty="0"/>
              <a:t>Infrastruktur</a:t>
            </a:r>
          </a:p>
          <a:p>
            <a:pPr marL="536575" indent="-536575"/>
            <a:r>
              <a:rPr lang="de-DE" dirty="0"/>
              <a:t>+</a:t>
            </a:r>
            <a:r>
              <a:rPr lang="de-DE" sz="2000" dirty="0"/>
              <a:t>     Österreich 2025 im oberen Mittelfeld unter etwa 70 Ländern, mit Rang 26.</a:t>
            </a:r>
            <a:endParaRPr lang="de-DE" dirty="0"/>
          </a:p>
          <a:p>
            <a:pPr marL="536575" indent="-536575"/>
            <a:r>
              <a:rPr lang="de-DE" dirty="0"/>
              <a:t>-      Positionsverlust im langjährigem Verlauf gegenüber Rang 18 im Jahr 2018.</a:t>
            </a:r>
          </a:p>
          <a:p>
            <a:pPr marL="536575" indent="-536575"/>
            <a:r>
              <a:rPr lang="de-DE" dirty="0"/>
              <a:t>-/+</a:t>
            </a:r>
            <a:r>
              <a:rPr lang="de-DE" sz="2000" dirty="0"/>
              <a:t>  Unter „vergleichbaren“ Ökonomien in Europa/Nordamerika jedoch nur im Mittelfeld.</a:t>
            </a:r>
          </a:p>
        </p:txBody>
      </p:sp>
      <p:sp>
        <p:nvSpPr>
          <p:cNvPr id="3" name="Foliennummernplatzhalter 2">
            <a:extLst>
              <a:ext uri="{FF2B5EF4-FFF2-40B4-BE49-F238E27FC236}">
                <a16:creationId xmlns:a16="http://schemas.microsoft.com/office/drawing/2014/main" id="{659F8159-101D-DA59-02CD-306D55C972B0}"/>
              </a:ext>
            </a:extLst>
          </p:cNvPr>
          <p:cNvSpPr>
            <a:spLocks noGrp="1"/>
          </p:cNvSpPr>
          <p:nvPr>
            <p:ph type="sldNum" sz="quarter" idx="4"/>
          </p:nvPr>
        </p:nvSpPr>
        <p:spPr/>
        <p:txBody>
          <a:bodyPr/>
          <a:lstStyle/>
          <a:p>
            <a:fld id="{59C4F3FA-A2F1-9148-970C-1E5A4D250138}" type="slidenum">
              <a:rPr lang="de-DE" smtClean="0"/>
              <a:pPr/>
              <a:t>5</a:t>
            </a:fld>
            <a:endParaRPr lang="de-DE" dirty="0"/>
          </a:p>
        </p:txBody>
      </p:sp>
      <p:grpSp>
        <p:nvGrpSpPr>
          <p:cNvPr id="4" name="Gruppieren 3">
            <a:extLst>
              <a:ext uri="{FF2B5EF4-FFF2-40B4-BE49-F238E27FC236}">
                <a16:creationId xmlns:a16="http://schemas.microsoft.com/office/drawing/2014/main" id="{9AF39C45-98A5-4381-E9CC-E0CFF55C13E2}"/>
              </a:ext>
            </a:extLst>
          </p:cNvPr>
          <p:cNvGrpSpPr/>
          <p:nvPr/>
        </p:nvGrpSpPr>
        <p:grpSpPr>
          <a:xfrm>
            <a:off x="9375891" y="5241302"/>
            <a:ext cx="2118519" cy="637325"/>
            <a:chOff x="8707213" y="4875164"/>
            <a:chExt cx="2868890" cy="1003464"/>
          </a:xfrm>
          <a:solidFill>
            <a:schemeClr val="bg2">
              <a:lumMod val="25000"/>
            </a:schemeClr>
          </a:solidFill>
        </p:grpSpPr>
        <p:sp>
          <p:nvSpPr>
            <p:cNvPr id="5" name="Shape 820">
              <a:extLst>
                <a:ext uri="{FF2B5EF4-FFF2-40B4-BE49-F238E27FC236}">
                  <a16:creationId xmlns:a16="http://schemas.microsoft.com/office/drawing/2014/main" id="{D5EACFC7-72F3-4932-73FD-0E75DD651CEA}"/>
                </a:ext>
              </a:extLst>
            </p:cNvPr>
            <p:cNvSpPr>
              <a:spLocks noChangeAspect="1"/>
            </p:cNvSpPr>
            <p:nvPr/>
          </p:nvSpPr>
          <p:spPr>
            <a:xfrm>
              <a:off x="8707213" y="4875164"/>
              <a:ext cx="2868890" cy="1003464"/>
            </a:xfrm>
            <a:custGeom>
              <a:avLst/>
              <a:gdLst>
                <a:gd name="connsiteX0" fmla="*/ 0 w 2868890"/>
                <a:gd name="connsiteY0" fmla="*/ 501732 h 1003464"/>
                <a:gd name="connsiteX1" fmla="*/ 501732 w 2868890"/>
                <a:gd name="connsiteY1" fmla="*/ 0 h 1003464"/>
                <a:gd name="connsiteX2" fmla="*/ 1160849 w 2868890"/>
                <a:gd name="connsiteY2" fmla="*/ 0 h 1003464"/>
                <a:gd name="connsiteX3" fmla="*/ 1819966 w 2868890"/>
                <a:gd name="connsiteY3" fmla="*/ 0 h 1003464"/>
                <a:gd name="connsiteX4" fmla="*/ 2367158 w 2868890"/>
                <a:gd name="connsiteY4" fmla="*/ 0 h 1003464"/>
                <a:gd name="connsiteX5" fmla="*/ 2868890 w 2868890"/>
                <a:gd name="connsiteY5" fmla="*/ 501732 h 1003464"/>
                <a:gd name="connsiteX6" fmla="*/ 2868890 w 2868890"/>
                <a:gd name="connsiteY6" fmla="*/ 501732 h 1003464"/>
                <a:gd name="connsiteX7" fmla="*/ 2367158 w 2868890"/>
                <a:gd name="connsiteY7" fmla="*/ 1003464 h 1003464"/>
                <a:gd name="connsiteX8" fmla="*/ 1801312 w 2868890"/>
                <a:gd name="connsiteY8" fmla="*/ 1003464 h 1003464"/>
                <a:gd name="connsiteX9" fmla="*/ 1142195 w 2868890"/>
                <a:gd name="connsiteY9" fmla="*/ 1003464 h 1003464"/>
                <a:gd name="connsiteX10" fmla="*/ 501732 w 2868890"/>
                <a:gd name="connsiteY10" fmla="*/ 1003464 h 1003464"/>
                <a:gd name="connsiteX11" fmla="*/ 0 w 2868890"/>
                <a:gd name="connsiteY11" fmla="*/ 501732 h 1003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868890" h="1003464" fill="none" extrusionOk="0">
                  <a:moveTo>
                    <a:pt x="0" y="501732"/>
                  </a:moveTo>
                  <a:cubicBezTo>
                    <a:pt x="6215" y="288997"/>
                    <a:pt x="231812" y="11058"/>
                    <a:pt x="501732" y="0"/>
                  </a:cubicBezTo>
                  <a:cubicBezTo>
                    <a:pt x="650431" y="-28878"/>
                    <a:pt x="914994" y="667"/>
                    <a:pt x="1160849" y="0"/>
                  </a:cubicBezTo>
                  <a:cubicBezTo>
                    <a:pt x="1406704" y="-667"/>
                    <a:pt x="1627883" y="11921"/>
                    <a:pt x="1819966" y="0"/>
                  </a:cubicBezTo>
                  <a:cubicBezTo>
                    <a:pt x="2012049" y="-11921"/>
                    <a:pt x="2190284" y="-9512"/>
                    <a:pt x="2367158" y="0"/>
                  </a:cubicBezTo>
                  <a:cubicBezTo>
                    <a:pt x="2636483" y="-11622"/>
                    <a:pt x="2857975" y="265722"/>
                    <a:pt x="2868890" y="501732"/>
                  </a:cubicBezTo>
                  <a:lnTo>
                    <a:pt x="2868890" y="501732"/>
                  </a:lnTo>
                  <a:cubicBezTo>
                    <a:pt x="2849530" y="720591"/>
                    <a:pt x="2685393" y="995107"/>
                    <a:pt x="2367158" y="1003464"/>
                  </a:cubicBezTo>
                  <a:cubicBezTo>
                    <a:pt x="2126761" y="1030850"/>
                    <a:pt x="2077661" y="1022599"/>
                    <a:pt x="1801312" y="1003464"/>
                  </a:cubicBezTo>
                  <a:cubicBezTo>
                    <a:pt x="1524963" y="984329"/>
                    <a:pt x="1390571" y="973211"/>
                    <a:pt x="1142195" y="1003464"/>
                  </a:cubicBezTo>
                  <a:cubicBezTo>
                    <a:pt x="893819" y="1033717"/>
                    <a:pt x="806609" y="1028920"/>
                    <a:pt x="501732" y="1003464"/>
                  </a:cubicBezTo>
                  <a:cubicBezTo>
                    <a:pt x="238326" y="1030577"/>
                    <a:pt x="-15329" y="786915"/>
                    <a:pt x="0" y="501732"/>
                  </a:cubicBezTo>
                  <a:close/>
                </a:path>
                <a:path w="2868890" h="1003464" stroke="0" extrusionOk="0">
                  <a:moveTo>
                    <a:pt x="0" y="501732"/>
                  </a:moveTo>
                  <a:cubicBezTo>
                    <a:pt x="-32368" y="204667"/>
                    <a:pt x="167310" y="21514"/>
                    <a:pt x="501732" y="0"/>
                  </a:cubicBezTo>
                  <a:cubicBezTo>
                    <a:pt x="660707" y="26612"/>
                    <a:pt x="966614" y="-22629"/>
                    <a:pt x="1160849" y="0"/>
                  </a:cubicBezTo>
                  <a:cubicBezTo>
                    <a:pt x="1355084" y="22629"/>
                    <a:pt x="1485853" y="13058"/>
                    <a:pt x="1764004" y="0"/>
                  </a:cubicBezTo>
                  <a:cubicBezTo>
                    <a:pt x="2042156" y="-13058"/>
                    <a:pt x="2079509" y="-1080"/>
                    <a:pt x="2367158" y="0"/>
                  </a:cubicBezTo>
                  <a:cubicBezTo>
                    <a:pt x="2627176" y="-55017"/>
                    <a:pt x="2876633" y="195980"/>
                    <a:pt x="2868890" y="501732"/>
                  </a:cubicBezTo>
                  <a:lnTo>
                    <a:pt x="2868890" y="501732"/>
                  </a:lnTo>
                  <a:cubicBezTo>
                    <a:pt x="2813193" y="742311"/>
                    <a:pt x="2670292" y="961095"/>
                    <a:pt x="2367158" y="1003464"/>
                  </a:cubicBezTo>
                  <a:cubicBezTo>
                    <a:pt x="2209023" y="998299"/>
                    <a:pt x="2026256" y="1022495"/>
                    <a:pt x="1708041" y="1003464"/>
                  </a:cubicBezTo>
                  <a:cubicBezTo>
                    <a:pt x="1389826" y="984433"/>
                    <a:pt x="1300256" y="992639"/>
                    <a:pt x="1123541" y="1003464"/>
                  </a:cubicBezTo>
                  <a:cubicBezTo>
                    <a:pt x="946826" y="1014289"/>
                    <a:pt x="639879" y="986645"/>
                    <a:pt x="501732" y="1003464"/>
                  </a:cubicBezTo>
                  <a:cubicBezTo>
                    <a:pt x="261025" y="1033226"/>
                    <a:pt x="26027" y="817574"/>
                    <a:pt x="0" y="501732"/>
                  </a:cubicBezTo>
                  <a:close/>
                </a:path>
              </a:pathLst>
            </a:custGeom>
            <a:grpFill/>
            <a:ln w="12700">
              <a:solidFill>
                <a:schemeClr val="tx1"/>
              </a:solidFill>
              <a:miter lim="400000"/>
              <a:extLst>
                <a:ext uri="{C807C97D-BFC1-408E-A445-0C87EB9F89A2}">
                  <ask:lineSketchStyleProps xmlns:ask="http://schemas.microsoft.com/office/drawing/2018/sketchyshapes" sd="1219033472">
                    <a:prstGeom prst="roundRect">
                      <a:avLst>
                        <a:gd name="adj" fmla="val 50000"/>
                      </a:avLst>
                    </a:prstGeom>
                    <ask:type>
                      <ask:lineSketchFreehand/>
                    </ask:type>
                  </ask:lineSketchStyleProps>
                </a:ext>
              </a:extLst>
            </a:ln>
          </p:spPr>
          <p:txBody>
            <a:bodyPr lIns="71437" tIns="71437" rIns="71437" bIns="71437" anchor="ctr"/>
            <a:lstStyle/>
            <a:p>
              <a:pPr>
                <a:defRPr sz="3200">
                  <a:solidFill>
                    <a:srgbClr val="FFFFFF"/>
                  </a:solidFill>
                </a:defRPr>
              </a:pPr>
              <a:endParaRPr dirty="0"/>
            </a:p>
          </p:txBody>
        </p:sp>
        <p:sp>
          <p:nvSpPr>
            <p:cNvPr id="7" name="Textplatzhalter 13">
              <a:extLst>
                <a:ext uri="{FF2B5EF4-FFF2-40B4-BE49-F238E27FC236}">
                  <a16:creationId xmlns:a16="http://schemas.microsoft.com/office/drawing/2014/main" id="{EB8A9F47-F185-2C75-BEE7-379C7E9B00C9}"/>
                </a:ext>
              </a:extLst>
            </p:cNvPr>
            <p:cNvSpPr txBox="1">
              <a:spLocks/>
            </p:cNvSpPr>
            <p:nvPr/>
          </p:nvSpPr>
          <p:spPr>
            <a:xfrm>
              <a:off x="8921999" y="5118755"/>
              <a:ext cx="1830869" cy="630718"/>
            </a:xfrm>
            <a:prstGeom prst="rect">
              <a:avLst/>
            </a:prstGeom>
            <a:grpFill/>
          </p:spPr>
          <p:txBody>
            <a:bodyPr anchor="ctr">
              <a:noAutofit/>
            </a:bodyPr>
            <a:lstStyle>
              <a:lvl1pPr marL="0" indent="0" algn="l" defTabSz="914400" rtl="0" eaLnBrk="1" latinLnBrk="0" hangingPunct="1">
                <a:lnSpc>
                  <a:spcPts val="2200"/>
                </a:lnSpc>
                <a:spcBef>
                  <a:spcPts val="0"/>
                </a:spcBef>
                <a:buFont typeface="Arial" panose="020B0604020202020204" pitchFamily="34" charset="0"/>
                <a:buNone/>
                <a:defRPr sz="2000" b="0" i="0" kern="1200">
                  <a:solidFill>
                    <a:schemeClr val="bg2"/>
                  </a:solidFill>
                  <a:latin typeface="Segoe UI" panose="020B0502040204020203" pitchFamily="34" charset="0"/>
                  <a:ea typeface="+mn-ea"/>
                  <a:cs typeface="Segoe UI" panose="020B0502040204020203" pitchFamily="34" charset="0"/>
                </a:defRPr>
              </a:lvl1pPr>
              <a:lvl2pPr marL="457200" indent="0" algn="l" defTabSz="914400" rtl="0" eaLnBrk="1" latinLnBrk="0" hangingPunct="1">
                <a:lnSpc>
                  <a:spcPct val="90000"/>
                </a:lnSpc>
                <a:spcBef>
                  <a:spcPts val="500"/>
                </a:spcBef>
                <a:buFont typeface="Wingdings" panose="05000000000000000000" pitchFamily="2" charset="2"/>
                <a:buNone/>
                <a:defRPr sz="1800" b="0" i="0" kern="1200">
                  <a:solidFill>
                    <a:schemeClr val="bg2"/>
                  </a:solidFill>
                  <a:latin typeface="Segoe UI" panose="020B0502040204020203" pitchFamily="34" charset="0"/>
                  <a:ea typeface="+mn-ea"/>
                  <a:cs typeface="Segoe UI" panose="020B0502040204020203"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600" b="0" i="0" kern="1200">
                  <a:solidFill>
                    <a:schemeClr val="bg2"/>
                  </a:solidFill>
                  <a:latin typeface="Segoe UI" panose="020B0502040204020203" pitchFamily="34" charset="0"/>
                  <a:ea typeface="+mn-ea"/>
                  <a:cs typeface="Segoe UI" panose="020B0502040204020203"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400" b="0" i="0" kern="1200">
                  <a:solidFill>
                    <a:schemeClr val="bg2"/>
                  </a:solidFill>
                  <a:latin typeface="Segoe UI" panose="020B0502040204020203" pitchFamily="34" charset="0"/>
                  <a:ea typeface="+mn-ea"/>
                  <a:cs typeface="Segoe UI" panose="020B0502040204020203" pitchFamily="34" charset="0"/>
                </a:defRPr>
              </a:lvl4pPr>
              <a:lvl5pPr marL="1828800" indent="0" algn="l" defTabSz="914400" rtl="0" eaLnBrk="1" latinLnBrk="0" hangingPunct="1">
                <a:lnSpc>
                  <a:spcPct val="90000"/>
                </a:lnSpc>
                <a:spcBef>
                  <a:spcPts val="500"/>
                </a:spcBef>
                <a:buFont typeface="Courier New" panose="02070309020205020404" pitchFamily="49" charset="0"/>
                <a:buNone/>
                <a:defRPr sz="1400" b="0" i="0" kern="1200">
                  <a:solidFill>
                    <a:schemeClr val="bg2"/>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de-DE" sz="2600" dirty="0">
                  <a:solidFill>
                    <a:schemeClr val="bg1"/>
                  </a:solidFill>
                </a:rPr>
                <a:t>Note 3</a:t>
              </a:r>
            </a:p>
          </p:txBody>
        </p:sp>
        <p:pic>
          <p:nvPicPr>
            <p:cNvPr id="8" name="Grafik 7" descr="Bleistift">
              <a:extLst>
                <a:ext uri="{FF2B5EF4-FFF2-40B4-BE49-F238E27FC236}">
                  <a16:creationId xmlns:a16="http://schemas.microsoft.com/office/drawing/2014/main" id="{6E141614-6CA4-9B5E-1768-8978F6488C6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784264" y="5059606"/>
              <a:ext cx="619676" cy="619676"/>
            </a:xfrm>
            <a:prstGeom prst="rect">
              <a:avLst/>
            </a:prstGeom>
          </p:spPr>
        </p:pic>
      </p:grpSp>
      <p:pic>
        <p:nvPicPr>
          <p:cNvPr id="10" name="Grafik 9" descr="Ein Bild, das Text, Screenshot, Reihe, Diagramm enthält.&#10;&#10;KI-generierte Inhalte können fehlerhaft sein.">
            <a:extLst>
              <a:ext uri="{FF2B5EF4-FFF2-40B4-BE49-F238E27FC236}">
                <a16:creationId xmlns:a16="http://schemas.microsoft.com/office/drawing/2014/main" id="{2F6137BC-3E3B-83A6-775D-097594FC0F3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2587" y="1073726"/>
            <a:ext cx="6216944" cy="4722872"/>
          </a:xfrm>
          <a:prstGeom prst="rect">
            <a:avLst/>
          </a:prstGeom>
        </p:spPr>
      </p:pic>
    </p:spTree>
    <p:extLst>
      <p:ext uri="{BB962C8B-B14F-4D97-AF65-F5344CB8AC3E}">
        <p14:creationId xmlns:p14="http://schemas.microsoft.com/office/powerpoint/2010/main" val="4117644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C5E3FC-6ED7-207D-84F9-6128056BFA09}"/>
            </a:ext>
          </a:extLst>
        </p:cNvPr>
        <p:cNvGrpSpPr/>
        <p:nvPr/>
      </p:nvGrpSpPr>
      <p:grpSpPr>
        <a:xfrm>
          <a:off x="0" y="0"/>
          <a:ext cx="0" cy="0"/>
          <a:chOff x="0" y="0"/>
          <a:chExt cx="0" cy="0"/>
        </a:xfrm>
      </p:grpSpPr>
      <p:sp>
        <p:nvSpPr>
          <p:cNvPr id="3" name="Titel 2">
            <a:extLst>
              <a:ext uri="{FF2B5EF4-FFF2-40B4-BE49-F238E27FC236}">
                <a16:creationId xmlns:a16="http://schemas.microsoft.com/office/drawing/2014/main" id="{4D4E3EB1-10F2-D9DE-F479-D5C2AC8143F1}"/>
              </a:ext>
            </a:extLst>
          </p:cNvPr>
          <p:cNvSpPr>
            <a:spLocks noGrp="1"/>
          </p:cNvSpPr>
          <p:nvPr>
            <p:ph type="title"/>
          </p:nvPr>
        </p:nvSpPr>
        <p:spPr/>
        <p:txBody>
          <a:bodyPr>
            <a:normAutofit/>
          </a:bodyPr>
          <a:lstStyle/>
          <a:p>
            <a:r>
              <a:rPr lang="de-DE" b="0" dirty="0"/>
              <a:t>STÄRKEN-SCHWÄCHEN-BETRACHTUNG</a:t>
            </a:r>
            <a:endParaRPr lang="de-AT" b="0" dirty="0"/>
          </a:p>
        </p:txBody>
      </p:sp>
      <p:sp>
        <p:nvSpPr>
          <p:cNvPr id="8" name="Textplatzhalter 7">
            <a:extLst>
              <a:ext uri="{FF2B5EF4-FFF2-40B4-BE49-F238E27FC236}">
                <a16:creationId xmlns:a16="http://schemas.microsoft.com/office/drawing/2014/main" id="{8790A6EC-95E8-379D-14B5-D94E540EDAEC}"/>
              </a:ext>
            </a:extLst>
          </p:cNvPr>
          <p:cNvSpPr>
            <a:spLocks noGrp="1"/>
          </p:cNvSpPr>
          <p:nvPr>
            <p:ph type="body" idx="1"/>
          </p:nvPr>
        </p:nvSpPr>
        <p:spPr>
          <a:xfrm>
            <a:off x="525007" y="4003041"/>
            <a:ext cx="11344607" cy="1557949"/>
          </a:xfrm>
        </p:spPr>
        <p:txBody>
          <a:bodyPr>
            <a:normAutofit/>
          </a:bodyPr>
          <a:lstStyle/>
          <a:p>
            <a:r>
              <a:rPr lang="de-DE" dirty="0">
                <a:solidFill>
                  <a:schemeClr val="tx1"/>
                </a:solidFill>
              </a:rPr>
              <a:t>Bewertung der Metaziele auf Basis von etwa 140 Einzelindikatoren</a:t>
            </a:r>
          </a:p>
        </p:txBody>
      </p:sp>
      <p:pic>
        <p:nvPicPr>
          <p:cNvPr id="9" name="Grafik 8">
            <a:extLst>
              <a:ext uri="{FF2B5EF4-FFF2-40B4-BE49-F238E27FC236}">
                <a16:creationId xmlns:a16="http://schemas.microsoft.com/office/drawing/2014/main" id="{DFE65C7F-C0AC-11B9-880F-DB25377DA1DB}"/>
              </a:ext>
            </a:extLst>
          </p:cNvPr>
          <p:cNvPicPr>
            <a:picLocks noChangeAspect="1"/>
          </p:cNvPicPr>
          <p:nvPr/>
        </p:nvPicPr>
        <p:blipFill>
          <a:blip r:embed="rId2"/>
          <a:stretch>
            <a:fillRect/>
          </a:stretch>
        </p:blipFill>
        <p:spPr>
          <a:xfrm>
            <a:off x="512308" y="423195"/>
            <a:ext cx="2832100" cy="787400"/>
          </a:xfrm>
          <a:prstGeom prst="rect">
            <a:avLst/>
          </a:prstGeom>
        </p:spPr>
      </p:pic>
      <p:sp>
        <p:nvSpPr>
          <p:cNvPr id="2" name="Foliennummernplatzhalter 1">
            <a:extLst>
              <a:ext uri="{FF2B5EF4-FFF2-40B4-BE49-F238E27FC236}">
                <a16:creationId xmlns:a16="http://schemas.microsoft.com/office/drawing/2014/main" id="{3C2F32CB-54A9-9B17-C755-23CF4AAEA07C}"/>
              </a:ext>
            </a:extLst>
          </p:cNvPr>
          <p:cNvSpPr>
            <a:spLocks noGrp="1"/>
          </p:cNvSpPr>
          <p:nvPr>
            <p:ph type="sldNum" sz="quarter" idx="4"/>
          </p:nvPr>
        </p:nvSpPr>
        <p:spPr/>
        <p:txBody>
          <a:bodyPr/>
          <a:lstStyle/>
          <a:p>
            <a:fld id="{59C4F3FA-A2F1-9148-970C-1E5A4D250138}" type="slidenum">
              <a:rPr lang="de-DE" smtClean="0"/>
              <a:pPr/>
              <a:t>6</a:t>
            </a:fld>
            <a:endParaRPr lang="de-DE" dirty="0"/>
          </a:p>
        </p:txBody>
      </p:sp>
    </p:spTree>
    <p:extLst>
      <p:ext uri="{BB962C8B-B14F-4D97-AF65-F5344CB8AC3E}">
        <p14:creationId xmlns:p14="http://schemas.microsoft.com/office/powerpoint/2010/main" val="15437797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87CAD5-8310-8254-514A-DB755859335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F72693B-E554-E385-14BF-C7F4D2887B6E}"/>
              </a:ext>
            </a:extLst>
          </p:cNvPr>
          <p:cNvSpPr>
            <a:spLocks noGrp="1"/>
          </p:cNvSpPr>
          <p:nvPr>
            <p:ph type="title"/>
          </p:nvPr>
        </p:nvSpPr>
        <p:spPr>
          <a:xfrm>
            <a:off x="839787" y="506092"/>
            <a:ext cx="11247437" cy="1041644"/>
          </a:xfrm>
        </p:spPr>
        <p:txBody>
          <a:bodyPr anchor="t">
            <a:normAutofit/>
          </a:bodyPr>
          <a:lstStyle/>
          <a:p>
            <a:r>
              <a:rPr lang="de-DE" dirty="0"/>
              <a:t>ÜBERSICHT DER STANDORTBESTIMMUNG</a:t>
            </a:r>
            <a:endParaRPr lang="de-AT" b="0" dirty="0"/>
          </a:p>
        </p:txBody>
      </p:sp>
      <p:sp>
        <p:nvSpPr>
          <p:cNvPr id="3" name="Inhaltsplatzhalter 2">
            <a:extLst>
              <a:ext uri="{FF2B5EF4-FFF2-40B4-BE49-F238E27FC236}">
                <a16:creationId xmlns:a16="http://schemas.microsoft.com/office/drawing/2014/main" id="{3EBBFB40-7E16-A706-5F72-A8339C3D4E54}"/>
              </a:ext>
            </a:extLst>
          </p:cNvPr>
          <p:cNvSpPr>
            <a:spLocks noGrp="1"/>
          </p:cNvSpPr>
          <p:nvPr>
            <p:ph sz="quarter" idx="4"/>
          </p:nvPr>
        </p:nvSpPr>
        <p:spPr>
          <a:xfrm>
            <a:off x="6312874" y="1406769"/>
            <a:ext cx="5528605" cy="3983550"/>
          </a:xfrm>
        </p:spPr>
        <p:txBody>
          <a:bodyPr wrap="square">
            <a:noAutofit/>
          </a:bodyPr>
          <a:lstStyle/>
          <a:p>
            <a:r>
              <a:rPr lang="de-AT" sz="1400" b="1" dirty="0"/>
              <a:t>Studienkonzept: </a:t>
            </a:r>
            <a:r>
              <a:rPr lang="de-AT" sz="1400" dirty="0"/>
              <a:t>Die Bewertung erfolgt in der Struktur der Standortstrategie mit 6 Metazielen. Jedes Metaziel wird anhand von Standortfaktoren (insg. 22) und Schlüsselindikatoren (insg. 139) operationalisiert.</a:t>
            </a:r>
          </a:p>
          <a:p>
            <a:r>
              <a:rPr lang="de-AT" sz="1400" b="1" dirty="0"/>
              <a:t>Methodik: </a:t>
            </a:r>
            <a:r>
              <a:rPr lang="de-AT" sz="1400" dirty="0"/>
              <a:t>Der Notendurchschnitt über Schlüsselindikatoren ergibt die Note des Standortfaktors und der Notendurchschnitt über Standortfaktoren die Note für Metaziel-Bereiche.</a:t>
            </a:r>
          </a:p>
          <a:p>
            <a:r>
              <a:rPr lang="de-AT" sz="1400" b="1" dirty="0"/>
              <a:t>Referenzgrundlage: </a:t>
            </a:r>
            <a:r>
              <a:rPr lang="de-AT" sz="1400" dirty="0"/>
              <a:t>Grundlage der Benotung ist die Position Österreich im internationalen Vergleich mit vergleichbaren Ökonomien. Als Referenzkriterium dient das BIP pro Kopf gemäß OECD/Eurostat. Vergleichsökonomien haben einen Referenzwert von &gt;50% bzw. &lt;150% des Österreichwerts. </a:t>
            </a:r>
          </a:p>
          <a:p>
            <a:r>
              <a:rPr lang="de-AT" sz="1400" b="1" dirty="0"/>
              <a:t>Gesamtbewertung:</a:t>
            </a:r>
            <a:r>
              <a:rPr lang="de-AT" sz="1400" dirty="0"/>
              <a:t> Es ergibt sich eine Gesamtbewertung mit mittlerer Benotung und </a:t>
            </a:r>
            <a:r>
              <a:rPr lang="de-AT" sz="1400" b="1" dirty="0"/>
              <a:t>Gesamtnote 3</a:t>
            </a:r>
            <a:r>
              <a:rPr lang="de-AT" sz="1400" dirty="0"/>
              <a:t>.</a:t>
            </a:r>
          </a:p>
        </p:txBody>
      </p:sp>
      <p:graphicFrame>
        <p:nvGraphicFramePr>
          <p:cNvPr id="6" name="Tabelle 6">
            <a:extLst>
              <a:ext uri="{FF2B5EF4-FFF2-40B4-BE49-F238E27FC236}">
                <a16:creationId xmlns:a16="http://schemas.microsoft.com/office/drawing/2014/main" id="{9A3EC0E6-E15D-C42B-94A5-AA5D44311CAA}"/>
              </a:ext>
            </a:extLst>
          </p:cNvPr>
          <p:cNvGraphicFramePr>
            <a:graphicFrameLocks noGrp="1"/>
          </p:cNvGraphicFramePr>
          <p:nvPr>
            <p:ph type="tbl" sz="quarter" idx="12"/>
            <p:extLst>
              <p:ext uri="{D42A27DB-BD31-4B8C-83A1-F6EECF244321}">
                <p14:modId xmlns:p14="http://schemas.microsoft.com/office/powerpoint/2010/main" val="1040055189"/>
              </p:ext>
            </p:extLst>
          </p:nvPr>
        </p:nvGraphicFramePr>
        <p:xfrm>
          <a:off x="836612" y="1406769"/>
          <a:ext cx="4954588" cy="2634863"/>
        </p:xfrm>
        <a:graphic>
          <a:graphicData uri="http://schemas.openxmlformats.org/drawingml/2006/table">
            <a:tbl>
              <a:tblPr firstRow="1" bandRow="1">
                <a:tableStyleId>{21E4AEA4-8DFA-4A89-87EB-49C32662AFE0}</a:tableStyleId>
              </a:tblPr>
              <a:tblGrid>
                <a:gridCol w="639763">
                  <a:extLst>
                    <a:ext uri="{9D8B030D-6E8A-4147-A177-3AD203B41FA5}">
                      <a16:colId xmlns:a16="http://schemas.microsoft.com/office/drawing/2014/main" val="2164763677"/>
                    </a:ext>
                  </a:extLst>
                </a:gridCol>
                <a:gridCol w="3505200">
                  <a:extLst>
                    <a:ext uri="{9D8B030D-6E8A-4147-A177-3AD203B41FA5}">
                      <a16:colId xmlns:a16="http://schemas.microsoft.com/office/drawing/2014/main" val="2786846314"/>
                    </a:ext>
                  </a:extLst>
                </a:gridCol>
                <a:gridCol w="809625">
                  <a:extLst>
                    <a:ext uri="{9D8B030D-6E8A-4147-A177-3AD203B41FA5}">
                      <a16:colId xmlns:a16="http://schemas.microsoft.com/office/drawing/2014/main" val="1672731914"/>
                    </a:ext>
                  </a:extLst>
                </a:gridCol>
              </a:tblGrid>
              <a:tr h="376409">
                <a:tc>
                  <a:txBody>
                    <a:bodyPr/>
                    <a:lstStyle/>
                    <a:p>
                      <a:endParaRPr lang="de-AT" sz="1600" dirty="0"/>
                    </a:p>
                  </a:txBody>
                  <a:tcPr marL="89373" marR="89373">
                    <a:solidFill>
                      <a:schemeClr val="bg2">
                        <a:lumMod val="25000"/>
                      </a:schemeClr>
                    </a:solidFill>
                  </a:tcPr>
                </a:tc>
                <a:tc>
                  <a:txBody>
                    <a:bodyPr/>
                    <a:lstStyle/>
                    <a:p>
                      <a:r>
                        <a:rPr lang="de-DE" sz="1600" dirty="0"/>
                        <a:t>Metaziele</a:t>
                      </a:r>
                      <a:endParaRPr lang="de-AT" sz="1600" dirty="0"/>
                    </a:p>
                  </a:txBody>
                  <a:tcPr marL="89373" marR="89373">
                    <a:solidFill>
                      <a:schemeClr val="bg2">
                        <a:lumMod val="25000"/>
                      </a:schemeClr>
                    </a:solidFill>
                  </a:tcPr>
                </a:tc>
                <a:tc>
                  <a:txBody>
                    <a:bodyPr/>
                    <a:lstStyle/>
                    <a:p>
                      <a:pPr algn="ctr"/>
                      <a:r>
                        <a:rPr lang="de-AT" sz="1600" dirty="0"/>
                        <a:t>Note</a:t>
                      </a:r>
                    </a:p>
                  </a:txBody>
                  <a:tcPr marL="89373" marR="89373">
                    <a:solidFill>
                      <a:schemeClr val="bg2">
                        <a:lumMod val="25000"/>
                      </a:schemeClr>
                    </a:solidFill>
                  </a:tcPr>
                </a:tc>
                <a:extLst>
                  <a:ext uri="{0D108BD9-81ED-4DB2-BD59-A6C34878D82A}">
                    <a16:rowId xmlns:a16="http://schemas.microsoft.com/office/drawing/2014/main" val="252101811"/>
                  </a:ext>
                </a:extLst>
              </a:tr>
              <a:tr h="376409">
                <a:tc>
                  <a:txBody>
                    <a:bodyPr/>
                    <a:lstStyle/>
                    <a:p>
                      <a:r>
                        <a:rPr lang="de-AT" sz="1600" dirty="0"/>
                        <a:t>1</a:t>
                      </a:r>
                    </a:p>
                  </a:txBody>
                  <a:tcPr marL="89373" marR="89373"/>
                </a:tc>
                <a:tc>
                  <a:txBody>
                    <a:bodyPr/>
                    <a:lstStyle/>
                    <a:p>
                      <a:r>
                        <a:rPr lang="de-AT" sz="1600" dirty="0"/>
                        <a:t>Standortsicherung</a:t>
                      </a:r>
                    </a:p>
                  </a:txBody>
                  <a:tcPr marL="89373" marR="89373"/>
                </a:tc>
                <a:tc>
                  <a:txBody>
                    <a:bodyPr/>
                    <a:lstStyle/>
                    <a:p>
                      <a:pPr algn="ctr"/>
                      <a:r>
                        <a:rPr lang="de-DE" sz="1600" dirty="0"/>
                        <a:t>3,4</a:t>
                      </a:r>
                      <a:endParaRPr lang="de-AT" sz="1600" dirty="0"/>
                    </a:p>
                  </a:txBody>
                  <a:tcPr marL="89373" marR="89373"/>
                </a:tc>
                <a:extLst>
                  <a:ext uri="{0D108BD9-81ED-4DB2-BD59-A6C34878D82A}">
                    <a16:rowId xmlns:a16="http://schemas.microsoft.com/office/drawing/2014/main" val="3555122077"/>
                  </a:ext>
                </a:extLst>
              </a:tr>
              <a:tr h="376409">
                <a:tc>
                  <a:txBody>
                    <a:bodyPr/>
                    <a:lstStyle/>
                    <a:p>
                      <a:r>
                        <a:rPr lang="de-AT" sz="1600" dirty="0"/>
                        <a:t>2</a:t>
                      </a:r>
                    </a:p>
                  </a:txBody>
                  <a:tcPr marL="89373" marR="89373"/>
                </a:tc>
                <a:tc>
                  <a:txBody>
                    <a:bodyPr/>
                    <a:lstStyle/>
                    <a:p>
                      <a:r>
                        <a:rPr lang="de-AT" sz="1600" dirty="0"/>
                        <a:t>Wettbewerbsfähigkeit</a:t>
                      </a:r>
                    </a:p>
                  </a:txBody>
                  <a:tcPr marL="89373" marR="89373"/>
                </a:tc>
                <a:tc>
                  <a:txBody>
                    <a:bodyPr/>
                    <a:lstStyle/>
                    <a:p>
                      <a:pPr algn="ctr"/>
                      <a:r>
                        <a:rPr lang="de-AT" sz="1600" dirty="0"/>
                        <a:t>3,1</a:t>
                      </a:r>
                    </a:p>
                  </a:txBody>
                  <a:tcPr marL="89373" marR="89373"/>
                </a:tc>
                <a:extLst>
                  <a:ext uri="{0D108BD9-81ED-4DB2-BD59-A6C34878D82A}">
                    <a16:rowId xmlns:a16="http://schemas.microsoft.com/office/drawing/2014/main" val="2838446498"/>
                  </a:ext>
                </a:extLst>
              </a:tr>
              <a:tr h="376409">
                <a:tc>
                  <a:txBody>
                    <a:bodyPr/>
                    <a:lstStyle/>
                    <a:p>
                      <a:r>
                        <a:rPr lang="de-AT" sz="1600" dirty="0"/>
                        <a:t>3</a:t>
                      </a:r>
                    </a:p>
                  </a:txBody>
                  <a:tcPr marL="89373" marR="89373"/>
                </a:tc>
                <a:tc>
                  <a:txBody>
                    <a:bodyPr/>
                    <a:lstStyle/>
                    <a:p>
                      <a:r>
                        <a:rPr lang="de-AT" sz="1600" dirty="0"/>
                        <a:t>Innovationsfähigkeit</a:t>
                      </a:r>
                    </a:p>
                  </a:txBody>
                  <a:tcPr marL="89373" marR="89373"/>
                </a:tc>
                <a:tc>
                  <a:txBody>
                    <a:bodyPr/>
                    <a:lstStyle/>
                    <a:p>
                      <a:pPr algn="ctr"/>
                      <a:r>
                        <a:rPr lang="de-DE" sz="1600" dirty="0"/>
                        <a:t>3,5</a:t>
                      </a:r>
                      <a:endParaRPr lang="de-AT" sz="1600" dirty="0"/>
                    </a:p>
                  </a:txBody>
                  <a:tcPr marL="89373" marR="89373"/>
                </a:tc>
                <a:extLst>
                  <a:ext uri="{0D108BD9-81ED-4DB2-BD59-A6C34878D82A}">
                    <a16:rowId xmlns:a16="http://schemas.microsoft.com/office/drawing/2014/main" val="3813511555"/>
                  </a:ext>
                </a:extLst>
              </a:tr>
              <a:tr h="376409">
                <a:tc>
                  <a:txBody>
                    <a:bodyPr/>
                    <a:lstStyle/>
                    <a:p>
                      <a:r>
                        <a:rPr lang="de-DE" sz="1600" dirty="0"/>
                        <a:t>4</a:t>
                      </a:r>
                      <a:endParaRPr lang="de-AT" sz="1600" dirty="0"/>
                    </a:p>
                  </a:txBody>
                  <a:tcPr marL="89373" marR="89373"/>
                </a:tc>
                <a:tc>
                  <a:txBody>
                    <a:bodyPr/>
                    <a:lstStyle/>
                    <a:p>
                      <a:r>
                        <a:rPr lang="de-DE" sz="1600" dirty="0"/>
                        <a:t>Nachhaltige &amp; zirkuläre Produktion</a:t>
                      </a:r>
                      <a:endParaRPr lang="de-AT" sz="1600" dirty="0"/>
                    </a:p>
                  </a:txBody>
                  <a:tcPr marL="89373" marR="89373"/>
                </a:tc>
                <a:tc>
                  <a:txBody>
                    <a:bodyPr/>
                    <a:lstStyle/>
                    <a:p>
                      <a:pPr algn="ctr"/>
                      <a:r>
                        <a:rPr lang="de-DE" sz="1600" dirty="0"/>
                        <a:t>2,6</a:t>
                      </a:r>
                      <a:endParaRPr lang="de-AT" sz="1600" dirty="0"/>
                    </a:p>
                  </a:txBody>
                  <a:tcPr marL="89373" marR="89373"/>
                </a:tc>
                <a:extLst>
                  <a:ext uri="{0D108BD9-81ED-4DB2-BD59-A6C34878D82A}">
                    <a16:rowId xmlns:a16="http://schemas.microsoft.com/office/drawing/2014/main" val="3614108212"/>
                  </a:ext>
                </a:extLst>
              </a:tr>
              <a:tr h="376409">
                <a:tc>
                  <a:txBody>
                    <a:bodyPr/>
                    <a:lstStyle/>
                    <a:p>
                      <a:r>
                        <a:rPr lang="de-DE" sz="1600" dirty="0"/>
                        <a:t>5</a:t>
                      </a:r>
                      <a:endParaRPr lang="de-AT" sz="1600" dirty="0"/>
                    </a:p>
                  </a:txBody>
                  <a:tcPr marL="89373" marR="89373"/>
                </a:tc>
                <a:tc>
                  <a:txBody>
                    <a:bodyPr/>
                    <a:lstStyle/>
                    <a:p>
                      <a:r>
                        <a:rPr lang="de-DE" sz="1600" dirty="0"/>
                        <a:t>Resilienz</a:t>
                      </a:r>
                      <a:endParaRPr lang="de-AT" sz="1600" dirty="0"/>
                    </a:p>
                  </a:txBody>
                  <a:tcPr marL="89373" marR="89373"/>
                </a:tc>
                <a:tc>
                  <a:txBody>
                    <a:bodyPr/>
                    <a:lstStyle/>
                    <a:p>
                      <a:pPr algn="ctr"/>
                      <a:r>
                        <a:rPr lang="de-DE" sz="1600" dirty="0"/>
                        <a:t>2,7</a:t>
                      </a:r>
                      <a:endParaRPr lang="de-AT" sz="1600" dirty="0"/>
                    </a:p>
                  </a:txBody>
                  <a:tcPr marL="89373" marR="89373"/>
                </a:tc>
                <a:extLst>
                  <a:ext uri="{0D108BD9-81ED-4DB2-BD59-A6C34878D82A}">
                    <a16:rowId xmlns:a16="http://schemas.microsoft.com/office/drawing/2014/main" val="3454038720"/>
                  </a:ext>
                </a:extLst>
              </a:tr>
              <a:tr h="376409">
                <a:tc>
                  <a:txBody>
                    <a:bodyPr/>
                    <a:lstStyle/>
                    <a:p>
                      <a:r>
                        <a:rPr lang="de-DE" sz="1600" dirty="0"/>
                        <a:t>6</a:t>
                      </a:r>
                      <a:endParaRPr lang="de-AT" sz="1600" dirty="0"/>
                    </a:p>
                  </a:txBody>
                  <a:tcPr marL="89373" marR="89373"/>
                </a:tc>
                <a:tc>
                  <a:txBody>
                    <a:bodyPr/>
                    <a:lstStyle/>
                    <a:p>
                      <a:r>
                        <a:rPr lang="de-DE" sz="1600" dirty="0"/>
                        <a:t>Qualifizierung</a:t>
                      </a:r>
                      <a:endParaRPr lang="de-AT" sz="1600" dirty="0"/>
                    </a:p>
                  </a:txBody>
                  <a:tcPr marL="89373" marR="89373"/>
                </a:tc>
                <a:tc>
                  <a:txBody>
                    <a:bodyPr/>
                    <a:lstStyle/>
                    <a:p>
                      <a:pPr algn="ctr"/>
                      <a:r>
                        <a:rPr lang="de-DE" sz="1600" dirty="0"/>
                        <a:t>2,4</a:t>
                      </a:r>
                      <a:endParaRPr lang="de-AT" sz="1600" dirty="0"/>
                    </a:p>
                  </a:txBody>
                  <a:tcPr marL="89373" marR="89373"/>
                </a:tc>
                <a:extLst>
                  <a:ext uri="{0D108BD9-81ED-4DB2-BD59-A6C34878D82A}">
                    <a16:rowId xmlns:a16="http://schemas.microsoft.com/office/drawing/2014/main" val="1348096812"/>
                  </a:ext>
                </a:extLst>
              </a:tr>
            </a:tbl>
          </a:graphicData>
        </a:graphic>
      </p:graphicFrame>
      <p:sp>
        <p:nvSpPr>
          <p:cNvPr id="8" name="Textplatzhalter 7">
            <a:extLst>
              <a:ext uri="{FF2B5EF4-FFF2-40B4-BE49-F238E27FC236}">
                <a16:creationId xmlns:a16="http://schemas.microsoft.com/office/drawing/2014/main" id="{35B999AB-01A7-F756-31BD-C75E95AD97F0}"/>
              </a:ext>
            </a:extLst>
          </p:cNvPr>
          <p:cNvSpPr>
            <a:spLocks noGrp="1"/>
          </p:cNvSpPr>
          <p:nvPr>
            <p:ph type="body" sz="quarter" idx="13"/>
          </p:nvPr>
        </p:nvSpPr>
        <p:spPr/>
        <p:txBody>
          <a:bodyPr/>
          <a:lstStyle/>
          <a:p>
            <a:pPr>
              <a:lnSpc>
                <a:spcPct val="100000"/>
              </a:lnSpc>
            </a:pPr>
            <a:r>
              <a:rPr lang="de-AT" dirty="0">
                <a:solidFill>
                  <a:schemeClr val="bg1"/>
                </a:solidFill>
              </a:rPr>
              <a:t>Gesamtnote 3 und mittlere Bewertung über die Metaziele der Industriestrategie!</a:t>
            </a:r>
          </a:p>
        </p:txBody>
      </p:sp>
      <p:grpSp>
        <p:nvGrpSpPr>
          <p:cNvPr id="4" name="Gruppieren 3">
            <a:extLst>
              <a:ext uri="{FF2B5EF4-FFF2-40B4-BE49-F238E27FC236}">
                <a16:creationId xmlns:a16="http://schemas.microsoft.com/office/drawing/2014/main" id="{D2A72963-FE6B-3345-4BFC-D9E0105117FC}"/>
              </a:ext>
            </a:extLst>
          </p:cNvPr>
          <p:cNvGrpSpPr/>
          <p:nvPr/>
        </p:nvGrpSpPr>
        <p:grpSpPr>
          <a:xfrm>
            <a:off x="8482544" y="4875164"/>
            <a:ext cx="3502065" cy="1003464"/>
            <a:chOff x="8482544" y="4875164"/>
            <a:chExt cx="3502065" cy="1003464"/>
          </a:xfrm>
        </p:grpSpPr>
        <p:sp>
          <p:nvSpPr>
            <p:cNvPr id="9" name="Shape 820">
              <a:extLst>
                <a:ext uri="{FF2B5EF4-FFF2-40B4-BE49-F238E27FC236}">
                  <a16:creationId xmlns:a16="http://schemas.microsoft.com/office/drawing/2014/main" id="{E13C831D-797B-1FD5-E813-9F155AE821EF}"/>
                </a:ext>
              </a:extLst>
            </p:cNvPr>
            <p:cNvSpPr>
              <a:spLocks noChangeAspect="1"/>
            </p:cNvSpPr>
            <p:nvPr/>
          </p:nvSpPr>
          <p:spPr>
            <a:xfrm>
              <a:off x="9115719" y="4875164"/>
              <a:ext cx="2868890" cy="1003464"/>
            </a:xfrm>
            <a:custGeom>
              <a:avLst/>
              <a:gdLst>
                <a:gd name="connsiteX0" fmla="*/ 0 w 2868890"/>
                <a:gd name="connsiteY0" fmla="*/ 501732 h 1003464"/>
                <a:gd name="connsiteX1" fmla="*/ 501732 w 2868890"/>
                <a:gd name="connsiteY1" fmla="*/ 0 h 1003464"/>
                <a:gd name="connsiteX2" fmla="*/ 1160849 w 2868890"/>
                <a:gd name="connsiteY2" fmla="*/ 0 h 1003464"/>
                <a:gd name="connsiteX3" fmla="*/ 1819966 w 2868890"/>
                <a:gd name="connsiteY3" fmla="*/ 0 h 1003464"/>
                <a:gd name="connsiteX4" fmla="*/ 2367158 w 2868890"/>
                <a:gd name="connsiteY4" fmla="*/ 0 h 1003464"/>
                <a:gd name="connsiteX5" fmla="*/ 2868890 w 2868890"/>
                <a:gd name="connsiteY5" fmla="*/ 501732 h 1003464"/>
                <a:gd name="connsiteX6" fmla="*/ 2868890 w 2868890"/>
                <a:gd name="connsiteY6" fmla="*/ 501732 h 1003464"/>
                <a:gd name="connsiteX7" fmla="*/ 2367158 w 2868890"/>
                <a:gd name="connsiteY7" fmla="*/ 1003464 h 1003464"/>
                <a:gd name="connsiteX8" fmla="*/ 1801312 w 2868890"/>
                <a:gd name="connsiteY8" fmla="*/ 1003464 h 1003464"/>
                <a:gd name="connsiteX9" fmla="*/ 1142195 w 2868890"/>
                <a:gd name="connsiteY9" fmla="*/ 1003464 h 1003464"/>
                <a:gd name="connsiteX10" fmla="*/ 501732 w 2868890"/>
                <a:gd name="connsiteY10" fmla="*/ 1003464 h 1003464"/>
                <a:gd name="connsiteX11" fmla="*/ 0 w 2868890"/>
                <a:gd name="connsiteY11" fmla="*/ 501732 h 1003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868890" h="1003464" fill="none" extrusionOk="0">
                  <a:moveTo>
                    <a:pt x="0" y="501732"/>
                  </a:moveTo>
                  <a:cubicBezTo>
                    <a:pt x="6215" y="288997"/>
                    <a:pt x="231812" y="11058"/>
                    <a:pt x="501732" y="0"/>
                  </a:cubicBezTo>
                  <a:cubicBezTo>
                    <a:pt x="650431" y="-28878"/>
                    <a:pt x="914994" y="667"/>
                    <a:pt x="1160849" y="0"/>
                  </a:cubicBezTo>
                  <a:cubicBezTo>
                    <a:pt x="1406704" y="-667"/>
                    <a:pt x="1627883" y="11921"/>
                    <a:pt x="1819966" y="0"/>
                  </a:cubicBezTo>
                  <a:cubicBezTo>
                    <a:pt x="2012049" y="-11921"/>
                    <a:pt x="2190284" y="-9512"/>
                    <a:pt x="2367158" y="0"/>
                  </a:cubicBezTo>
                  <a:cubicBezTo>
                    <a:pt x="2636483" y="-11622"/>
                    <a:pt x="2857975" y="265722"/>
                    <a:pt x="2868890" y="501732"/>
                  </a:cubicBezTo>
                  <a:lnTo>
                    <a:pt x="2868890" y="501732"/>
                  </a:lnTo>
                  <a:cubicBezTo>
                    <a:pt x="2849530" y="720591"/>
                    <a:pt x="2685393" y="995107"/>
                    <a:pt x="2367158" y="1003464"/>
                  </a:cubicBezTo>
                  <a:cubicBezTo>
                    <a:pt x="2126761" y="1030850"/>
                    <a:pt x="2077661" y="1022599"/>
                    <a:pt x="1801312" y="1003464"/>
                  </a:cubicBezTo>
                  <a:cubicBezTo>
                    <a:pt x="1524963" y="984329"/>
                    <a:pt x="1390571" y="973211"/>
                    <a:pt x="1142195" y="1003464"/>
                  </a:cubicBezTo>
                  <a:cubicBezTo>
                    <a:pt x="893819" y="1033717"/>
                    <a:pt x="806609" y="1028920"/>
                    <a:pt x="501732" y="1003464"/>
                  </a:cubicBezTo>
                  <a:cubicBezTo>
                    <a:pt x="238326" y="1030577"/>
                    <a:pt x="-15329" y="786915"/>
                    <a:pt x="0" y="501732"/>
                  </a:cubicBezTo>
                  <a:close/>
                </a:path>
                <a:path w="2868890" h="1003464" stroke="0" extrusionOk="0">
                  <a:moveTo>
                    <a:pt x="0" y="501732"/>
                  </a:moveTo>
                  <a:cubicBezTo>
                    <a:pt x="-32368" y="204667"/>
                    <a:pt x="167310" y="21514"/>
                    <a:pt x="501732" y="0"/>
                  </a:cubicBezTo>
                  <a:cubicBezTo>
                    <a:pt x="660707" y="26612"/>
                    <a:pt x="966614" y="-22629"/>
                    <a:pt x="1160849" y="0"/>
                  </a:cubicBezTo>
                  <a:cubicBezTo>
                    <a:pt x="1355084" y="22629"/>
                    <a:pt x="1485853" y="13058"/>
                    <a:pt x="1764004" y="0"/>
                  </a:cubicBezTo>
                  <a:cubicBezTo>
                    <a:pt x="2042156" y="-13058"/>
                    <a:pt x="2079509" y="-1080"/>
                    <a:pt x="2367158" y="0"/>
                  </a:cubicBezTo>
                  <a:cubicBezTo>
                    <a:pt x="2627176" y="-55017"/>
                    <a:pt x="2876633" y="195980"/>
                    <a:pt x="2868890" y="501732"/>
                  </a:cubicBezTo>
                  <a:lnTo>
                    <a:pt x="2868890" y="501732"/>
                  </a:lnTo>
                  <a:cubicBezTo>
                    <a:pt x="2813193" y="742311"/>
                    <a:pt x="2670292" y="961095"/>
                    <a:pt x="2367158" y="1003464"/>
                  </a:cubicBezTo>
                  <a:cubicBezTo>
                    <a:pt x="2209023" y="998299"/>
                    <a:pt x="2026256" y="1022495"/>
                    <a:pt x="1708041" y="1003464"/>
                  </a:cubicBezTo>
                  <a:cubicBezTo>
                    <a:pt x="1389826" y="984433"/>
                    <a:pt x="1300256" y="992639"/>
                    <a:pt x="1123541" y="1003464"/>
                  </a:cubicBezTo>
                  <a:cubicBezTo>
                    <a:pt x="946826" y="1014289"/>
                    <a:pt x="639879" y="986645"/>
                    <a:pt x="501732" y="1003464"/>
                  </a:cubicBezTo>
                  <a:cubicBezTo>
                    <a:pt x="261025" y="1033226"/>
                    <a:pt x="26027" y="817574"/>
                    <a:pt x="0" y="501732"/>
                  </a:cubicBezTo>
                  <a:close/>
                </a:path>
              </a:pathLst>
            </a:custGeom>
            <a:solidFill>
              <a:schemeClr val="bg2">
                <a:lumMod val="25000"/>
              </a:schemeClr>
            </a:solidFill>
            <a:ln w="12700">
              <a:solidFill>
                <a:schemeClr val="tx1"/>
              </a:solidFill>
              <a:miter lim="400000"/>
              <a:extLst>
                <a:ext uri="{C807C97D-BFC1-408E-A445-0C87EB9F89A2}">
                  <ask:lineSketchStyleProps xmlns:ask="http://schemas.microsoft.com/office/drawing/2018/sketchyshapes" sd="1219033472">
                    <a:prstGeom prst="roundRect">
                      <a:avLst>
                        <a:gd name="adj" fmla="val 50000"/>
                      </a:avLst>
                    </a:prstGeom>
                    <ask:type>
                      <ask:lineSketchFreehand/>
                    </ask:type>
                  </ask:lineSketchStyleProps>
                </a:ext>
              </a:extLst>
            </a:ln>
          </p:spPr>
          <p:txBody>
            <a:bodyPr lIns="71437" tIns="71437" rIns="71437" bIns="71437" anchor="ctr"/>
            <a:lstStyle/>
            <a:p>
              <a:pPr>
                <a:defRPr sz="3200">
                  <a:solidFill>
                    <a:srgbClr val="FFFFFF"/>
                  </a:solidFill>
                </a:defRPr>
              </a:pPr>
              <a:endParaRPr dirty="0"/>
            </a:p>
          </p:txBody>
        </p:sp>
        <p:sp>
          <p:nvSpPr>
            <p:cNvPr id="10" name="Textplatzhalter 13">
              <a:extLst>
                <a:ext uri="{FF2B5EF4-FFF2-40B4-BE49-F238E27FC236}">
                  <a16:creationId xmlns:a16="http://schemas.microsoft.com/office/drawing/2014/main" id="{B440526F-1E03-0E42-B4BD-67E2C9911536}"/>
                </a:ext>
              </a:extLst>
            </p:cNvPr>
            <p:cNvSpPr txBox="1">
              <a:spLocks/>
            </p:cNvSpPr>
            <p:nvPr/>
          </p:nvSpPr>
          <p:spPr>
            <a:xfrm>
              <a:off x="8482544" y="5118756"/>
              <a:ext cx="2270324" cy="630719"/>
            </a:xfrm>
            <a:prstGeom prst="rect">
              <a:avLst/>
            </a:prstGeom>
          </p:spPr>
          <p:txBody>
            <a:bodyPr anchor="ctr">
              <a:noAutofit/>
            </a:bodyPr>
            <a:lstStyle>
              <a:lvl1pPr marL="0" indent="0" algn="l" defTabSz="914400" rtl="0" eaLnBrk="1" latinLnBrk="0" hangingPunct="1">
                <a:lnSpc>
                  <a:spcPts val="2200"/>
                </a:lnSpc>
                <a:spcBef>
                  <a:spcPts val="0"/>
                </a:spcBef>
                <a:buFont typeface="Arial" panose="020B0604020202020204" pitchFamily="34" charset="0"/>
                <a:buNone/>
                <a:defRPr sz="2000" b="0" i="0" kern="1200">
                  <a:solidFill>
                    <a:schemeClr val="bg2"/>
                  </a:solidFill>
                  <a:latin typeface="Segoe UI" panose="020B0502040204020203" pitchFamily="34" charset="0"/>
                  <a:ea typeface="+mn-ea"/>
                  <a:cs typeface="Segoe UI" panose="020B0502040204020203" pitchFamily="34" charset="0"/>
                </a:defRPr>
              </a:lvl1pPr>
              <a:lvl2pPr marL="457200" indent="0" algn="l" defTabSz="914400" rtl="0" eaLnBrk="1" latinLnBrk="0" hangingPunct="1">
                <a:lnSpc>
                  <a:spcPct val="90000"/>
                </a:lnSpc>
                <a:spcBef>
                  <a:spcPts val="500"/>
                </a:spcBef>
                <a:buFont typeface="Wingdings" panose="05000000000000000000" pitchFamily="2" charset="2"/>
                <a:buNone/>
                <a:defRPr sz="1800" b="0" i="0" kern="1200">
                  <a:solidFill>
                    <a:schemeClr val="bg2"/>
                  </a:solidFill>
                  <a:latin typeface="Segoe UI" panose="020B0502040204020203" pitchFamily="34" charset="0"/>
                  <a:ea typeface="+mn-ea"/>
                  <a:cs typeface="Segoe UI" panose="020B0502040204020203"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600" b="0" i="0" kern="1200">
                  <a:solidFill>
                    <a:schemeClr val="bg2"/>
                  </a:solidFill>
                  <a:latin typeface="Segoe UI" panose="020B0502040204020203" pitchFamily="34" charset="0"/>
                  <a:ea typeface="+mn-ea"/>
                  <a:cs typeface="Segoe UI" panose="020B0502040204020203"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400" b="0" i="0" kern="1200">
                  <a:solidFill>
                    <a:schemeClr val="bg2"/>
                  </a:solidFill>
                  <a:latin typeface="Segoe UI" panose="020B0502040204020203" pitchFamily="34" charset="0"/>
                  <a:ea typeface="+mn-ea"/>
                  <a:cs typeface="Segoe UI" panose="020B0502040204020203" pitchFamily="34" charset="0"/>
                </a:defRPr>
              </a:lvl4pPr>
              <a:lvl5pPr marL="1828800" indent="0" algn="l" defTabSz="914400" rtl="0" eaLnBrk="1" latinLnBrk="0" hangingPunct="1">
                <a:lnSpc>
                  <a:spcPct val="90000"/>
                </a:lnSpc>
                <a:spcBef>
                  <a:spcPts val="500"/>
                </a:spcBef>
                <a:buFont typeface="Courier New" panose="02070309020205020404" pitchFamily="49" charset="0"/>
                <a:buNone/>
                <a:defRPr sz="1400" b="0" i="0" kern="1200">
                  <a:solidFill>
                    <a:schemeClr val="bg2"/>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de-DE" sz="2600" dirty="0"/>
                <a:t>Note 3</a:t>
              </a:r>
            </a:p>
          </p:txBody>
        </p:sp>
        <p:pic>
          <p:nvPicPr>
            <p:cNvPr id="11" name="Grafik 10" descr="Bleistift">
              <a:extLst>
                <a:ext uri="{FF2B5EF4-FFF2-40B4-BE49-F238E27FC236}">
                  <a16:creationId xmlns:a16="http://schemas.microsoft.com/office/drawing/2014/main" id="{09877B1E-AE15-E873-5490-479C57F75F0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784264" y="5059606"/>
              <a:ext cx="619676" cy="619676"/>
            </a:xfrm>
            <a:prstGeom prst="rect">
              <a:avLst/>
            </a:prstGeom>
          </p:spPr>
        </p:pic>
      </p:grpSp>
      <p:sp>
        <p:nvSpPr>
          <p:cNvPr id="15" name="Foliennummernplatzhalter 14">
            <a:extLst>
              <a:ext uri="{FF2B5EF4-FFF2-40B4-BE49-F238E27FC236}">
                <a16:creationId xmlns:a16="http://schemas.microsoft.com/office/drawing/2014/main" id="{2954B23E-3ABF-0DEC-73DE-8F883E87448C}"/>
              </a:ext>
            </a:extLst>
          </p:cNvPr>
          <p:cNvSpPr>
            <a:spLocks noGrp="1"/>
          </p:cNvSpPr>
          <p:nvPr>
            <p:ph type="sldNum" sz="quarter" idx="14"/>
          </p:nvPr>
        </p:nvSpPr>
        <p:spPr/>
        <p:txBody>
          <a:bodyPr/>
          <a:lstStyle/>
          <a:p>
            <a:fld id="{59C4F3FA-A2F1-9148-970C-1E5A4D250138}" type="slidenum">
              <a:rPr lang="de-DE" smtClean="0"/>
              <a:pPr/>
              <a:t>7</a:t>
            </a:fld>
            <a:endParaRPr lang="de-DE" dirty="0"/>
          </a:p>
        </p:txBody>
      </p:sp>
    </p:spTree>
    <p:extLst>
      <p:ext uri="{BB962C8B-B14F-4D97-AF65-F5344CB8AC3E}">
        <p14:creationId xmlns:p14="http://schemas.microsoft.com/office/powerpoint/2010/main" val="24317350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547787-3671-3835-ED7B-BC77CE6247D0}"/>
            </a:ext>
          </a:extLst>
        </p:cNvPr>
        <p:cNvGrpSpPr/>
        <p:nvPr/>
      </p:nvGrpSpPr>
      <p:grpSpPr>
        <a:xfrm>
          <a:off x="0" y="0"/>
          <a:ext cx="0" cy="0"/>
          <a:chOff x="0" y="0"/>
          <a:chExt cx="0" cy="0"/>
        </a:xfrm>
      </p:grpSpPr>
      <p:sp>
        <p:nvSpPr>
          <p:cNvPr id="3" name="Titel 2">
            <a:extLst>
              <a:ext uri="{FF2B5EF4-FFF2-40B4-BE49-F238E27FC236}">
                <a16:creationId xmlns:a16="http://schemas.microsoft.com/office/drawing/2014/main" id="{15B38A0C-98AD-8EE8-DF6B-474D16473594}"/>
              </a:ext>
            </a:extLst>
          </p:cNvPr>
          <p:cNvSpPr>
            <a:spLocks noGrp="1"/>
          </p:cNvSpPr>
          <p:nvPr>
            <p:ph type="title"/>
          </p:nvPr>
        </p:nvSpPr>
        <p:spPr/>
        <p:txBody>
          <a:bodyPr>
            <a:normAutofit/>
          </a:bodyPr>
          <a:lstStyle/>
          <a:p>
            <a:r>
              <a:rPr lang="de-DE" dirty="0"/>
              <a:t>METAZIEL 1</a:t>
            </a:r>
            <a:br>
              <a:rPr lang="de-DE" dirty="0"/>
            </a:br>
            <a:r>
              <a:rPr lang="de-DE" dirty="0"/>
              <a:t>STANDORTSICHERUNG</a:t>
            </a:r>
            <a:endParaRPr lang="de-AT" b="0" dirty="0"/>
          </a:p>
        </p:txBody>
      </p:sp>
      <p:pic>
        <p:nvPicPr>
          <p:cNvPr id="9" name="Grafik 8">
            <a:extLst>
              <a:ext uri="{FF2B5EF4-FFF2-40B4-BE49-F238E27FC236}">
                <a16:creationId xmlns:a16="http://schemas.microsoft.com/office/drawing/2014/main" id="{434C0D61-BA5C-F996-96DB-AA7988C5CAFF}"/>
              </a:ext>
            </a:extLst>
          </p:cNvPr>
          <p:cNvPicPr>
            <a:picLocks noChangeAspect="1"/>
          </p:cNvPicPr>
          <p:nvPr/>
        </p:nvPicPr>
        <p:blipFill>
          <a:blip r:embed="rId2"/>
          <a:stretch>
            <a:fillRect/>
          </a:stretch>
        </p:blipFill>
        <p:spPr>
          <a:xfrm>
            <a:off x="512308" y="423195"/>
            <a:ext cx="2832100" cy="787400"/>
          </a:xfrm>
          <a:prstGeom prst="rect">
            <a:avLst/>
          </a:prstGeom>
        </p:spPr>
      </p:pic>
      <p:sp>
        <p:nvSpPr>
          <p:cNvPr id="5" name="Foliennummernplatzhalter 4">
            <a:extLst>
              <a:ext uri="{FF2B5EF4-FFF2-40B4-BE49-F238E27FC236}">
                <a16:creationId xmlns:a16="http://schemas.microsoft.com/office/drawing/2014/main" id="{9F3C1F43-28C5-45C1-D86C-A30746FC5419}"/>
              </a:ext>
            </a:extLst>
          </p:cNvPr>
          <p:cNvSpPr>
            <a:spLocks noGrp="1"/>
          </p:cNvSpPr>
          <p:nvPr>
            <p:ph type="sldNum" sz="quarter" idx="4"/>
          </p:nvPr>
        </p:nvSpPr>
        <p:spPr/>
        <p:txBody>
          <a:bodyPr/>
          <a:lstStyle/>
          <a:p>
            <a:fld id="{59C4F3FA-A2F1-9148-970C-1E5A4D250138}" type="slidenum">
              <a:rPr lang="de-DE" smtClean="0"/>
              <a:pPr/>
              <a:t>8</a:t>
            </a:fld>
            <a:endParaRPr lang="de-DE" dirty="0"/>
          </a:p>
        </p:txBody>
      </p:sp>
      <p:sp>
        <p:nvSpPr>
          <p:cNvPr id="4" name="Textfeld 3">
            <a:extLst>
              <a:ext uri="{FF2B5EF4-FFF2-40B4-BE49-F238E27FC236}">
                <a16:creationId xmlns:a16="http://schemas.microsoft.com/office/drawing/2014/main" id="{2941EA9A-CEFC-8F20-7F43-C0BEE1E67123}"/>
              </a:ext>
            </a:extLst>
          </p:cNvPr>
          <p:cNvSpPr txBox="1"/>
          <p:nvPr/>
        </p:nvSpPr>
        <p:spPr>
          <a:xfrm>
            <a:off x="525008" y="4245428"/>
            <a:ext cx="5446584" cy="923330"/>
          </a:xfrm>
          <a:prstGeom prst="rect">
            <a:avLst/>
          </a:prstGeom>
          <a:noFill/>
        </p:spPr>
        <p:txBody>
          <a:bodyPr wrap="square" rtlCol="0">
            <a:spAutoFit/>
          </a:bodyPr>
          <a:lstStyle/>
          <a:p>
            <a:r>
              <a:rPr lang="de-AT" b="1" dirty="0"/>
              <a:t>Österreich als wohlhabendes Land mit starker industrieller Basis, guten Arbeitsplätzen und qualifizierten, leistungsstarken Mitarbeitenden</a:t>
            </a:r>
            <a:endParaRPr lang="de-AT" dirty="0"/>
          </a:p>
        </p:txBody>
      </p:sp>
      <p:pic>
        <p:nvPicPr>
          <p:cNvPr id="13" name="Grafik 12">
            <a:extLst>
              <a:ext uri="{FF2B5EF4-FFF2-40B4-BE49-F238E27FC236}">
                <a16:creationId xmlns:a16="http://schemas.microsoft.com/office/drawing/2014/main" id="{1CC769E1-A559-8670-23CF-5309C3ED1D51}"/>
              </a:ext>
            </a:extLst>
          </p:cNvPr>
          <p:cNvPicPr>
            <a:picLocks noChangeAspect="1"/>
          </p:cNvPicPr>
          <p:nvPr/>
        </p:nvPicPr>
        <p:blipFill>
          <a:blip r:embed="rId3"/>
          <a:stretch>
            <a:fillRect/>
          </a:stretch>
        </p:blipFill>
        <p:spPr>
          <a:xfrm>
            <a:off x="5940000" y="882000"/>
            <a:ext cx="6120000" cy="4970064"/>
          </a:xfrm>
          <a:prstGeom prst="rect">
            <a:avLst/>
          </a:prstGeom>
          <a:solidFill>
            <a:schemeClr val="bg1"/>
          </a:solidFill>
        </p:spPr>
      </p:pic>
    </p:spTree>
    <p:extLst>
      <p:ext uri="{BB962C8B-B14F-4D97-AF65-F5344CB8AC3E}">
        <p14:creationId xmlns:p14="http://schemas.microsoft.com/office/powerpoint/2010/main" val="21516092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012D83-7C86-0619-89D8-BB2EAB264A8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F2DE87B-EE07-5A33-7ADE-559A14EF4D0E}"/>
              </a:ext>
            </a:extLst>
          </p:cNvPr>
          <p:cNvSpPr>
            <a:spLocks noGrp="1"/>
          </p:cNvSpPr>
          <p:nvPr>
            <p:ph type="title"/>
          </p:nvPr>
        </p:nvSpPr>
        <p:spPr>
          <a:xfrm>
            <a:off x="839787" y="506092"/>
            <a:ext cx="11247437" cy="1041644"/>
          </a:xfrm>
        </p:spPr>
        <p:txBody>
          <a:bodyPr anchor="t">
            <a:normAutofit fontScale="90000"/>
          </a:bodyPr>
          <a:lstStyle/>
          <a:p>
            <a:r>
              <a:rPr lang="de-DE" b="0" dirty="0"/>
              <a:t>1.1 VOLKSWIRTSCHAFTLICHE RAHMENBEDINGUNGEN</a:t>
            </a:r>
            <a:endParaRPr lang="de-AT" b="0" dirty="0"/>
          </a:p>
        </p:txBody>
      </p:sp>
      <p:sp>
        <p:nvSpPr>
          <p:cNvPr id="3" name="Inhaltsplatzhalter 2">
            <a:extLst>
              <a:ext uri="{FF2B5EF4-FFF2-40B4-BE49-F238E27FC236}">
                <a16:creationId xmlns:a16="http://schemas.microsoft.com/office/drawing/2014/main" id="{44B82A20-8BA3-0981-8BF7-65AC39B8E228}"/>
              </a:ext>
            </a:extLst>
          </p:cNvPr>
          <p:cNvSpPr>
            <a:spLocks noGrp="1"/>
          </p:cNvSpPr>
          <p:nvPr>
            <p:ph sz="quarter" idx="4"/>
          </p:nvPr>
        </p:nvSpPr>
        <p:spPr>
          <a:xfrm>
            <a:off x="6312875" y="1406769"/>
            <a:ext cx="5259386" cy="3983550"/>
          </a:xfrm>
        </p:spPr>
        <p:txBody>
          <a:bodyPr wrap="square">
            <a:noAutofit/>
          </a:bodyPr>
          <a:lstStyle/>
          <a:p>
            <a:r>
              <a:rPr lang="de-AT" sz="1400" dirty="0"/>
              <a:t>Österreich im Mittelfeld der Vergleichsländer beim Wertschöpfungsanteil der Industrie </a:t>
            </a:r>
            <a:r>
              <a:rPr lang="de-AT" sz="1400" b="1" dirty="0">
                <a:solidFill>
                  <a:schemeClr val="bg2">
                    <a:lumMod val="25000"/>
                  </a:schemeClr>
                </a:solidFill>
                <a:hlinkClick r:id="rId2"/>
              </a:rPr>
              <a:t>(LINK)</a:t>
            </a:r>
            <a:r>
              <a:rPr lang="de-AT" sz="1400" dirty="0"/>
              <a:t>.</a:t>
            </a:r>
          </a:p>
          <a:p>
            <a:pPr marL="216000">
              <a:lnSpc>
                <a:spcPct val="110000"/>
              </a:lnSpc>
              <a:spcBef>
                <a:spcPts val="600"/>
              </a:spcBef>
              <a:buFont typeface="Symbol" panose="05050102010706020507" pitchFamily="18" charset="2"/>
              <a:buChar char="-"/>
            </a:pPr>
            <a:r>
              <a:rPr lang="de-AT" sz="1400" dirty="0"/>
              <a:t>Hoher Wohlstand gemessen an Ausgaben pro Kopf mit Rang 8 unter 30 </a:t>
            </a:r>
            <a:r>
              <a:rPr lang="de-AT" sz="1400" b="1" dirty="0">
                <a:solidFill>
                  <a:schemeClr val="bg2">
                    <a:lumMod val="25000"/>
                  </a:schemeClr>
                </a:solidFill>
                <a:hlinkClick r:id="rId3"/>
              </a:rPr>
              <a:t>(LINK)</a:t>
            </a:r>
            <a:r>
              <a:rPr lang="de-AT" sz="1400" dirty="0"/>
              <a:t>. </a:t>
            </a:r>
          </a:p>
          <a:p>
            <a:pPr marL="216000">
              <a:lnSpc>
                <a:spcPct val="110000"/>
              </a:lnSpc>
              <a:spcBef>
                <a:spcPts val="600"/>
              </a:spcBef>
              <a:buFont typeface="Symbol" panose="05050102010706020507" pitchFamily="18" charset="2"/>
              <a:buChar char="-"/>
            </a:pPr>
            <a:r>
              <a:rPr lang="de-AT" sz="1400" dirty="0"/>
              <a:t>Top Position beim kaufkraftbereinigten verfügbaren Medianeinkommen (Rang 2 unter 25) indiziert grundsätzlich Wettbewerbsfähigkeit und Wohlstand </a:t>
            </a:r>
            <a:r>
              <a:rPr lang="de-AT" sz="1400" b="1" dirty="0">
                <a:solidFill>
                  <a:schemeClr val="bg2">
                    <a:lumMod val="25000"/>
                  </a:schemeClr>
                </a:solidFill>
                <a:hlinkClick r:id="rId4"/>
              </a:rPr>
              <a:t>(LINK)</a:t>
            </a:r>
            <a:r>
              <a:rPr lang="de-AT" sz="1400" dirty="0"/>
              <a:t>.</a:t>
            </a:r>
          </a:p>
          <a:p>
            <a:pPr marL="216000">
              <a:lnSpc>
                <a:spcPct val="110000"/>
              </a:lnSpc>
              <a:spcBef>
                <a:spcPts val="600"/>
              </a:spcBef>
              <a:buFont typeface="Symbol" panose="05050102010706020507" pitchFamily="18" charset="2"/>
              <a:buChar char="-"/>
            </a:pPr>
            <a:r>
              <a:rPr lang="de-AT" sz="1400" dirty="0"/>
              <a:t>Jedoch zeigt sich eine zurückhaltende Entwicklung im ECI anhand von wettbewerbsrelevanten Größen Investitionen, Nettoexporte, Arbeitsproduktivität mit Rang </a:t>
            </a:r>
            <a:r>
              <a:rPr lang="de-AT" sz="1400"/>
              <a:t>16 unter 25 </a:t>
            </a:r>
            <a:r>
              <a:rPr lang="de-AT" sz="1400" b="1">
                <a:solidFill>
                  <a:schemeClr val="bg2">
                    <a:lumMod val="25000"/>
                  </a:schemeClr>
                </a:solidFill>
                <a:hlinkClick r:id="rId5"/>
              </a:rPr>
              <a:t>(</a:t>
            </a:r>
            <a:r>
              <a:rPr lang="de-AT" sz="1400" b="1" dirty="0">
                <a:solidFill>
                  <a:schemeClr val="bg2">
                    <a:lumMod val="25000"/>
                  </a:schemeClr>
                </a:solidFill>
                <a:hlinkClick r:id="rId5"/>
              </a:rPr>
              <a:t>LINK)</a:t>
            </a:r>
            <a:r>
              <a:rPr lang="de-AT" sz="1400" dirty="0"/>
              <a:t>.</a:t>
            </a:r>
          </a:p>
        </p:txBody>
      </p:sp>
      <p:graphicFrame>
        <p:nvGraphicFramePr>
          <p:cNvPr id="6" name="Tabelle 6">
            <a:extLst>
              <a:ext uri="{FF2B5EF4-FFF2-40B4-BE49-F238E27FC236}">
                <a16:creationId xmlns:a16="http://schemas.microsoft.com/office/drawing/2014/main" id="{67B110A2-6CE1-C367-37D1-F6BA43439F69}"/>
              </a:ext>
            </a:extLst>
          </p:cNvPr>
          <p:cNvGraphicFramePr>
            <a:graphicFrameLocks noGrp="1"/>
          </p:cNvGraphicFramePr>
          <p:nvPr>
            <p:ph type="tbl" sz="quarter" idx="12"/>
            <p:extLst>
              <p:ext uri="{D42A27DB-BD31-4B8C-83A1-F6EECF244321}">
                <p14:modId xmlns:p14="http://schemas.microsoft.com/office/powerpoint/2010/main" val="79802917"/>
              </p:ext>
            </p:extLst>
          </p:nvPr>
        </p:nvGraphicFramePr>
        <p:xfrm>
          <a:off x="836612" y="1406769"/>
          <a:ext cx="4954588" cy="1882045"/>
        </p:xfrm>
        <a:graphic>
          <a:graphicData uri="http://schemas.openxmlformats.org/drawingml/2006/table">
            <a:tbl>
              <a:tblPr firstRow="1" bandRow="1">
                <a:tableStyleId>{21E4AEA4-8DFA-4A89-87EB-49C32662AFE0}</a:tableStyleId>
              </a:tblPr>
              <a:tblGrid>
                <a:gridCol w="639763">
                  <a:extLst>
                    <a:ext uri="{9D8B030D-6E8A-4147-A177-3AD203B41FA5}">
                      <a16:colId xmlns:a16="http://schemas.microsoft.com/office/drawing/2014/main" val="2164763677"/>
                    </a:ext>
                  </a:extLst>
                </a:gridCol>
                <a:gridCol w="3505200">
                  <a:extLst>
                    <a:ext uri="{9D8B030D-6E8A-4147-A177-3AD203B41FA5}">
                      <a16:colId xmlns:a16="http://schemas.microsoft.com/office/drawing/2014/main" val="2786846314"/>
                    </a:ext>
                  </a:extLst>
                </a:gridCol>
                <a:gridCol w="809625">
                  <a:extLst>
                    <a:ext uri="{9D8B030D-6E8A-4147-A177-3AD203B41FA5}">
                      <a16:colId xmlns:a16="http://schemas.microsoft.com/office/drawing/2014/main" val="1672731914"/>
                    </a:ext>
                  </a:extLst>
                </a:gridCol>
              </a:tblGrid>
              <a:tr h="376409">
                <a:tc>
                  <a:txBody>
                    <a:bodyPr/>
                    <a:lstStyle/>
                    <a:p>
                      <a:endParaRPr lang="de-AT" sz="1600" dirty="0"/>
                    </a:p>
                  </a:txBody>
                  <a:tcPr marL="89373" marR="89373">
                    <a:solidFill>
                      <a:schemeClr val="bg2">
                        <a:lumMod val="25000"/>
                      </a:schemeClr>
                    </a:solidFill>
                  </a:tcPr>
                </a:tc>
                <a:tc>
                  <a:txBody>
                    <a:bodyPr/>
                    <a:lstStyle/>
                    <a:p>
                      <a:r>
                        <a:rPr lang="de-DE" sz="1600" dirty="0"/>
                        <a:t>Indikator</a:t>
                      </a:r>
                      <a:endParaRPr lang="de-AT" sz="1600" dirty="0"/>
                    </a:p>
                  </a:txBody>
                  <a:tcPr marL="89373" marR="89373">
                    <a:solidFill>
                      <a:schemeClr val="bg2">
                        <a:lumMod val="25000"/>
                      </a:schemeClr>
                    </a:solidFill>
                  </a:tcPr>
                </a:tc>
                <a:tc>
                  <a:txBody>
                    <a:bodyPr/>
                    <a:lstStyle/>
                    <a:p>
                      <a:pPr algn="ctr"/>
                      <a:r>
                        <a:rPr lang="de-AT" sz="1600" dirty="0"/>
                        <a:t>Note</a:t>
                      </a:r>
                    </a:p>
                  </a:txBody>
                  <a:tcPr marL="89373" marR="89373">
                    <a:solidFill>
                      <a:schemeClr val="bg2">
                        <a:lumMod val="25000"/>
                      </a:schemeClr>
                    </a:solidFill>
                  </a:tcPr>
                </a:tc>
                <a:extLst>
                  <a:ext uri="{0D108BD9-81ED-4DB2-BD59-A6C34878D82A}">
                    <a16:rowId xmlns:a16="http://schemas.microsoft.com/office/drawing/2014/main" val="252101811"/>
                  </a:ext>
                </a:extLst>
              </a:tr>
              <a:tr h="376409">
                <a:tc>
                  <a:txBody>
                    <a:bodyPr/>
                    <a:lstStyle/>
                    <a:p>
                      <a:r>
                        <a:rPr lang="de-AT" sz="1600" dirty="0"/>
                        <a:t>1.1.1</a:t>
                      </a:r>
                    </a:p>
                  </a:txBody>
                  <a:tcPr marL="89373" marR="89373"/>
                </a:tc>
                <a:tc>
                  <a:txBody>
                    <a:bodyPr/>
                    <a:lstStyle/>
                    <a:p>
                      <a:r>
                        <a:rPr lang="de-AT" sz="1600" dirty="0"/>
                        <a:t>Wertschöpfungsanteil Industrie</a:t>
                      </a:r>
                    </a:p>
                  </a:txBody>
                  <a:tcPr marL="89373" marR="89373"/>
                </a:tc>
                <a:tc>
                  <a:txBody>
                    <a:bodyPr/>
                    <a:lstStyle/>
                    <a:p>
                      <a:pPr algn="ctr"/>
                      <a:r>
                        <a:rPr lang="de-DE" sz="1600" dirty="0"/>
                        <a:t>3</a:t>
                      </a:r>
                      <a:endParaRPr lang="de-AT" sz="1600" dirty="0"/>
                    </a:p>
                  </a:txBody>
                  <a:tcPr marL="89373" marR="89373"/>
                </a:tc>
                <a:extLst>
                  <a:ext uri="{0D108BD9-81ED-4DB2-BD59-A6C34878D82A}">
                    <a16:rowId xmlns:a16="http://schemas.microsoft.com/office/drawing/2014/main" val="3555122077"/>
                  </a:ext>
                </a:extLst>
              </a:tr>
              <a:tr h="376409">
                <a:tc>
                  <a:txBody>
                    <a:bodyPr/>
                    <a:lstStyle/>
                    <a:p>
                      <a:r>
                        <a:rPr lang="de-AT" sz="1600" dirty="0"/>
                        <a:t>1.1.2</a:t>
                      </a:r>
                    </a:p>
                  </a:txBody>
                  <a:tcPr marL="89373" marR="89373"/>
                </a:tc>
                <a:tc>
                  <a:txBody>
                    <a:bodyPr/>
                    <a:lstStyle/>
                    <a:p>
                      <a:r>
                        <a:rPr lang="de-AT" sz="1600" dirty="0"/>
                        <a:t>Ausgaben pro Kopf</a:t>
                      </a:r>
                    </a:p>
                  </a:txBody>
                  <a:tcPr marL="89373" marR="89373"/>
                </a:tc>
                <a:tc>
                  <a:txBody>
                    <a:bodyPr/>
                    <a:lstStyle/>
                    <a:p>
                      <a:pPr algn="ctr"/>
                      <a:r>
                        <a:rPr lang="de-AT" sz="1600" dirty="0"/>
                        <a:t>2</a:t>
                      </a:r>
                    </a:p>
                  </a:txBody>
                  <a:tcPr marL="89373" marR="89373"/>
                </a:tc>
                <a:extLst>
                  <a:ext uri="{0D108BD9-81ED-4DB2-BD59-A6C34878D82A}">
                    <a16:rowId xmlns:a16="http://schemas.microsoft.com/office/drawing/2014/main" val="2838446498"/>
                  </a:ext>
                </a:extLst>
              </a:tr>
              <a:tr h="376409">
                <a:tc>
                  <a:txBody>
                    <a:bodyPr/>
                    <a:lstStyle/>
                    <a:p>
                      <a:r>
                        <a:rPr lang="de-AT" sz="1600" dirty="0"/>
                        <a:t>1.1.3</a:t>
                      </a:r>
                    </a:p>
                  </a:txBody>
                  <a:tcPr marL="89373" marR="89373"/>
                </a:tc>
                <a:tc>
                  <a:txBody>
                    <a:bodyPr/>
                    <a:lstStyle/>
                    <a:p>
                      <a:r>
                        <a:rPr lang="de-AT" sz="1600" dirty="0"/>
                        <a:t>Verfügbares Einkommen</a:t>
                      </a:r>
                    </a:p>
                  </a:txBody>
                  <a:tcPr marL="89373" marR="89373"/>
                </a:tc>
                <a:tc>
                  <a:txBody>
                    <a:bodyPr/>
                    <a:lstStyle/>
                    <a:p>
                      <a:pPr algn="ctr"/>
                      <a:r>
                        <a:rPr lang="de-DE" sz="1600" dirty="0"/>
                        <a:t>1</a:t>
                      </a:r>
                      <a:endParaRPr lang="de-AT" sz="1600" dirty="0"/>
                    </a:p>
                  </a:txBody>
                  <a:tcPr marL="89373" marR="89373"/>
                </a:tc>
                <a:extLst>
                  <a:ext uri="{0D108BD9-81ED-4DB2-BD59-A6C34878D82A}">
                    <a16:rowId xmlns:a16="http://schemas.microsoft.com/office/drawing/2014/main" val="3813511555"/>
                  </a:ext>
                </a:extLst>
              </a:tr>
              <a:tr h="376409">
                <a:tc>
                  <a:txBody>
                    <a:bodyPr/>
                    <a:lstStyle/>
                    <a:p>
                      <a:r>
                        <a:rPr lang="de-DE" sz="1600" dirty="0"/>
                        <a:t>1.1.4</a:t>
                      </a:r>
                      <a:endParaRPr lang="de-AT" sz="1600" dirty="0"/>
                    </a:p>
                  </a:txBody>
                  <a:tcPr marL="89373" marR="89373"/>
                </a:tc>
                <a:tc>
                  <a:txBody>
                    <a:bodyPr/>
                    <a:lstStyle/>
                    <a:p>
                      <a:r>
                        <a:rPr lang="de-DE" sz="1600" dirty="0"/>
                        <a:t>EcoAustria </a:t>
                      </a:r>
                      <a:r>
                        <a:rPr lang="de-DE" sz="1600" dirty="0" err="1"/>
                        <a:t>Competitiveness</a:t>
                      </a:r>
                      <a:r>
                        <a:rPr lang="de-DE" sz="1600" dirty="0"/>
                        <a:t> Index</a:t>
                      </a:r>
                      <a:endParaRPr lang="de-AT" sz="1600" dirty="0"/>
                    </a:p>
                  </a:txBody>
                  <a:tcPr marL="89373" marR="89373"/>
                </a:tc>
                <a:tc>
                  <a:txBody>
                    <a:bodyPr/>
                    <a:lstStyle/>
                    <a:p>
                      <a:pPr algn="ctr"/>
                      <a:r>
                        <a:rPr lang="de-DE" sz="1600" dirty="0"/>
                        <a:t>4</a:t>
                      </a:r>
                      <a:endParaRPr lang="de-AT" sz="1600" dirty="0"/>
                    </a:p>
                  </a:txBody>
                  <a:tcPr marL="89373" marR="89373"/>
                </a:tc>
                <a:extLst>
                  <a:ext uri="{0D108BD9-81ED-4DB2-BD59-A6C34878D82A}">
                    <a16:rowId xmlns:a16="http://schemas.microsoft.com/office/drawing/2014/main" val="3614108212"/>
                  </a:ext>
                </a:extLst>
              </a:tr>
            </a:tbl>
          </a:graphicData>
        </a:graphic>
      </p:graphicFrame>
      <p:sp>
        <p:nvSpPr>
          <p:cNvPr id="8" name="Textplatzhalter 7">
            <a:extLst>
              <a:ext uri="{FF2B5EF4-FFF2-40B4-BE49-F238E27FC236}">
                <a16:creationId xmlns:a16="http://schemas.microsoft.com/office/drawing/2014/main" id="{99D58F20-F5CD-071C-9A23-BE58C0976BCE}"/>
              </a:ext>
            </a:extLst>
          </p:cNvPr>
          <p:cNvSpPr>
            <a:spLocks noGrp="1"/>
          </p:cNvSpPr>
          <p:nvPr>
            <p:ph type="body" sz="quarter" idx="13"/>
          </p:nvPr>
        </p:nvSpPr>
        <p:spPr/>
        <p:txBody>
          <a:bodyPr/>
          <a:lstStyle/>
          <a:p>
            <a:pPr>
              <a:lnSpc>
                <a:spcPct val="100000"/>
              </a:lnSpc>
            </a:pPr>
            <a:r>
              <a:rPr lang="de-AT" dirty="0">
                <a:solidFill>
                  <a:schemeClr val="bg1"/>
                </a:solidFill>
              </a:rPr>
              <a:t>Rahmenbedingungen indizieren gute bis mittlere Ausgangsbedingungen für Wettbewerbsfähigkeit!</a:t>
            </a:r>
          </a:p>
        </p:txBody>
      </p:sp>
      <p:grpSp>
        <p:nvGrpSpPr>
          <p:cNvPr id="4" name="Gruppieren 3">
            <a:extLst>
              <a:ext uri="{FF2B5EF4-FFF2-40B4-BE49-F238E27FC236}">
                <a16:creationId xmlns:a16="http://schemas.microsoft.com/office/drawing/2014/main" id="{A0F1D26A-DD1E-4883-E7A4-16762AB93AD5}"/>
              </a:ext>
            </a:extLst>
          </p:cNvPr>
          <p:cNvGrpSpPr/>
          <p:nvPr/>
        </p:nvGrpSpPr>
        <p:grpSpPr>
          <a:xfrm>
            <a:off x="8482544" y="4875164"/>
            <a:ext cx="3502065" cy="1003464"/>
            <a:chOff x="8482544" y="4875164"/>
            <a:chExt cx="3502065" cy="1003464"/>
          </a:xfrm>
        </p:grpSpPr>
        <p:sp>
          <p:nvSpPr>
            <p:cNvPr id="9" name="Shape 820">
              <a:extLst>
                <a:ext uri="{FF2B5EF4-FFF2-40B4-BE49-F238E27FC236}">
                  <a16:creationId xmlns:a16="http://schemas.microsoft.com/office/drawing/2014/main" id="{A3AB2012-C2F1-91F0-CD80-3E7BDFA6D4E4}"/>
                </a:ext>
              </a:extLst>
            </p:cNvPr>
            <p:cNvSpPr>
              <a:spLocks noChangeAspect="1"/>
            </p:cNvSpPr>
            <p:nvPr/>
          </p:nvSpPr>
          <p:spPr>
            <a:xfrm>
              <a:off x="9115719" y="4875164"/>
              <a:ext cx="2868890" cy="1003464"/>
            </a:xfrm>
            <a:custGeom>
              <a:avLst/>
              <a:gdLst>
                <a:gd name="connsiteX0" fmla="*/ 0 w 2868890"/>
                <a:gd name="connsiteY0" fmla="*/ 501732 h 1003464"/>
                <a:gd name="connsiteX1" fmla="*/ 501732 w 2868890"/>
                <a:gd name="connsiteY1" fmla="*/ 0 h 1003464"/>
                <a:gd name="connsiteX2" fmla="*/ 1160849 w 2868890"/>
                <a:gd name="connsiteY2" fmla="*/ 0 h 1003464"/>
                <a:gd name="connsiteX3" fmla="*/ 1819966 w 2868890"/>
                <a:gd name="connsiteY3" fmla="*/ 0 h 1003464"/>
                <a:gd name="connsiteX4" fmla="*/ 2367158 w 2868890"/>
                <a:gd name="connsiteY4" fmla="*/ 0 h 1003464"/>
                <a:gd name="connsiteX5" fmla="*/ 2868890 w 2868890"/>
                <a:gd name="connsiteY5" fmla="*/ 501732 h 1003464"/>
                <a:gd name="connsiteX6" fmla="*/ 2868890 w 2868890"/>
                <a:gd name="connsiteY6" fmla="*/ 501732 h 1003464"/>
                <a:gd name="connsiteX7" fmla="*/ 2367158 w 2868890"/>
                <a:gd name="connsiteY7" fmla="*/ 1003464 h 1003464"/>
                <a:gd name="connsiteX8" fmla="*/ 1801312 w 2868890"/>
                <a:gd name="connsiteY8" fmla="*/ 1003464 h 1003464"/>
                <a:gd name="connsiteX9" fmla="*/ 1142195 w 2868890"/>
                <a:gd name="connsiteY9" fmla="*/ 1003464 h 1003464"/>
                <a:gd name="connsiteX10" fmla="*/ 501732 w 2868890"/>
                <a:gd name="connsiteY10" fmla="*/ 1003464 h 1003464"/>
                <a:gd name="connsiteX11" fmla="*/ 0 w 2868890"/>
                <a:gd name="connsiteY11" fmla="*/ 501732 h 10034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868890" h="1003464" fill="none" extrusionOk="0">
                  <a:moveTo>
                    <a:pt x="0" y="501732"/>
                  </a:moveTo>
                  <a:cubicBezTo>
                    <a:pt x="6215" y="288997"/>
                    <a:pt x="231812" y="11058"/>
                    <a:pt x="501732" y="0"/>
                  </a:cubicBezTo>
                  <a:cubicBezTo>
                    <a:pt x="650431" y="-28878"/>
                    <a:pt x="914994" y="667"/>
                    <a:pt x="1160849" y="0"/>
                  </a:cubicBezTo>
                  <a:cubicBezTo>
                    <a:pt x="1406704" y="-667"/>
                    <a:pt x="1627883" y="11921"/>
                    <a:pt x="1819966" y="0"/>
                  </a:cubicBezTo>
                  <a:cubicBezTo>
                    <a:pt x="2012049" y="-11921"/>
                    <a:pt x="2190284" y="-9512"/>
                    <a:pt x="2367158" y="0"/>
                  </a:cubicBezTo>
                  <a:cubicBezTo>
                    <a:pt x="2636483" y="-11622"/>
                    <a:pt x="2857975" y="265722"/>
                    <a:pt x="2868890" y="501732"/>
                  </a:cubicBezTo>
                  <a:lnTo>
                    <a:pt x="2868890" y="501732"/>
                  </a:lnTo>
                  <a:cubicBezTo>
                    <a:pt x="2849530" y="720591"/>
                    <a:pt x="2685393" y="995107"/>
                    <a:pt x="2367158" y="1003464"/>
                  </a:cubicBezTo>
                  <a:cubicBezTo>
                    <a:pt x="2126761" y="1030850"/>
                    <a:pt x="2077661" y="1022599"/>
                    <a:pt x="1801312" y="1003464"/>
                  </a:cubicBezTo>
                  <a:cubicBezTo>
                    <a:pt x="1524963" y="984329"/>
                    <a:pt x="1390571" y="973211"/>
                    <a:pt x="1142195" y="1003464"/>
                  </a:cubicBezTo>
                  <a:cubicBezTo>
                    <a:pt x="893819" y="1033717"/>
                    <a:pt x="806609" y="1028920"/>
                    <a:pt x="501732" y="1003464"/>
                  </a:cubicBezTo>
                  <a:cubicBezTo>
                    <a:pt x="238326" y="1030577"/>
                    <a:pt x="-15329" y="786915"/>
                    <a:pt x="0" y="501732"/>
                  </a:cubicBezTo>
                  <a:close/>
                </a:path>
                <a:path w="2868890" h="1003464" stroke="0" extrusionOk="0">
                  <a:moveTo>
                    <a:pt x="0" y="501732"/>
                  </a:moveTo>
                  <a:cubicBezTo>
                    <a:pt x="-32368" y="204667"/>
                    <a:pt x="167310" y="21514"/>
                    <a:pt x="501732" y="0"/>
                  </a:cubicBezTo>
                  <a:cubicBezTo>
                    <a:pt x="660707" y="26612"/>
                    <a:pt x="966614" y="-22629"/>
                    <a:pt x="1160849" y="0"/>
                  </a:cubicBezTo>
                  <a:cubicBezTo>
                    <a:pt x="1355084" y="22629"/>
                    <a:pt x="1485853" y="13058"/>
                    <a:pt x="1764004" y="0"/>
                  </a:cubicBezTo>
                  <a:cubicBezTo>
                    <a:pt x="2042156" y="-13058"/>
                    <a:pt x="2079509" y="-1080"/>
                    <a:pt x="2367158" y="0"/>
                  </a:cubicBezTo>
                  <a:cubicBezTo>
                    <a:pt x="2627176" y="-55017"/>
                    <a:pt x="2876633" y="195980"/>
                    <a:pt x="2868890" y="501732"/>
                  </a:cubicBezTo>
                  <a:lnTo>
                    <a:pt x="2868890" y="501732"/>
                  </a:lnTo>
                  <a:cubicBezTo>
                    <a:pt x="2813193" y="742311"/>
                    <a:pt x="2670292" y="961095"/>
                    <a:pt x="2367158" y="1003464"/>
                  </a:cubicBezTo>
                  <a:cubicBezTo>
                    <a:pt x="2209023" y="998299"/>
                    <a:pt x="2026256" y="1022495"/>
                    <a:pt x="1708041" y="1003464"/>
                  </a:cubicBezTo>
                  <a:cubicBezTo>
                    <a:pt x="1389826" y="984433"/>
                    <a:pt x="1300256" y="992639"/>
                    <a:pt x="1123541" y="1003464"/>
                  </a:cubicBezTo>
                  <a:cubicBezTo>
                    <a:pt x="946826" y="1014289"/>
                    <a:pt x="639879" y="986645"/>
                    <a:pt x="501732" y="1003464"/>
                  </a:cubicBezTo>
                  <a:cubicBezTo>
                    <a:pt x="261025" y="1033226"/>
                    <a:pt x="26027" y="817574"/>
                    <a:pt x="0" y="501732"/>
                  </a:cubicBezTo>
                  <a:close/>
                </a:path>
              </a:pathLst>
            </a:custGeom>
            <a:solidFill>
              <a:schemeClr val="bg2">
                <a:lumMod val="25000"/>
              </a:schemeClr>
            </a:solidFill>
            <a:ln w="12700">
              <a:solidFill>
                <a:schemeClr val="tx1"/>
              </a:solidFill>
              <a:miter lim="400000"/>
              <a:extLst>
                <a:ext uri="{C807C97D-BFC1-408E-A445-0C87EB9F89A2}">
                  <ask:lineSketchStyleProps xmlns:ask="http://schemas.microsoft.com/office/drawing/2018/sketchyshapes" sd="1219033472">
                    <a:prstGeom prst="roundRect">
                      <a:avLst>
                        <a:gd name="adj" fmla="val 50000"/>
                      </a:avLst>
                    </a:prstGeom>
                    <ask:type>
                      <ask:lineSketchFreehand/>
                    </ask:type>
                  </ask:lineSketchStyleProps>
                </a:ext>
              </a:extLst>
            </a:ln>
          </p:spPr>
          <p:txBody>
            <a:bodyPr lIns="71437" tIns="71437" rIns="71437" bIns="71437" anchor="ctr"/>
            <a:lstStyle/>
            <a:p>
              <a:pPr>
                <a:defRPr sz="3200">
                  <a:solidFill>
                    <a:srgbClr val="FFFFFF"/>
                  </a:solidFill>
                </a:defRPr>
              </a:pPr>
              <a:endParaRPr dirty="0"/>
            </a:p>
          </p:txBody>
        </p:sp>
        <p:sp>
          <p:nvSpPr>
            <p:cNvPr id="10" name="Textplatzhalter 13">
              <a:extLst>
                <a:ext uri="{FF2B5EF4-FFF2-40B4-BE49-F238E27FC236}">
                  <a16:creationId xmlns:a16="http://schemas.microsoft.com/office/drawing/2014/main" id="{AB91606E-132B-A295-51EA-BAA7C5945014}"/>
                </a:ext>
              </a:extLst>
            </p:cNvPr>
            <p:cNvSpPr txBox="1">
              <a:spLocks/>
            </p:cNvSpPr>
            <p:nvPr/>
          </p:nvSpPr>
          <p:spPr>
            <a:xfrm>
              <a:off x="8482544" y="5118756"/>
              <a:ext cx="2270324" cy="630719"/>
            </a:xfrm>
            <a:prstGeom prst="rect">
              <a:avLst/>
            </a:prstGeom>
          </p:spPr>
          <p:txBody>
            <a:bodyPr anchor="ctr">
              <a:noAutofit/>
            </a:bodyPr>
            <a:lstStyle>
              <a:lvl1pPr marL="0" indent="0" algn="l" defTabSz="914400" rtl="0" eaLnBrk="1" latinLnBrk="0" hangingPunct="1">
                <a:lnSpc>
                  <a:spcPts val="2200"/>
                </a:lnSpc>
                <a:spcBef>
                  <a:spcPts val="0"/>
                </a:spcBef>
                <a:buFont typeface="Arial" panose="020B0604020202020204" pitchFamily="34" charset="0"/>
                <a:buNone/>
                <a:defRPr sz="2000" b="0" i="0" kern="1200">
                  <a:solidFill>
                    <a:schemeClr val="bg2"/>
                  </a:solidFill>
                  <a:latin typeface="Segoe UI" panose="020B0502040204020203" pitchFamily="34" charset="0"/>
                  <a:ea typeface="+mn-ea"/>
                  <a:cs typeface="Segoe UI" panose="020B0502040204020203" pitchFamily="34" charset="0"/>
                </a:defRPr>
              </a:lvl1pPr>
              <a:lvl2pPr marL="457200" indent="0" algn="l" defTabSz="914400" rtl="0" eaLnBrk="1" latinLnBrk="0" hangingPunct="1">
                <a:lnSpc>
                  <a:spcPct val="90000"/>
                </a:lnSpc>
                <a:spcBef>
                  <a:spcPts val="500"/>
                </a:spcBef>
                <a:buFont typeface="Wingdings" panose="05000000000000000000" pitchFamily="2" charset="2"/>
                <a:buNone/>
                <a:defRPr sz="1800" b="0" i="0" kern="1200">
                  <a:solidFill>
                    <a:schemeClr val="bg2"/>
                  </a:solidFill>
                  <a:latin typeface="Segoe UI" panose="020B0502040204020203" pitchFamily="34" charset="0"/>
                  <a:ea typeface="+mn-ea"/>
                  <a:cs typeface="Segoe UI" panose="020B0502040204020203"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600" b="0" i="0" kern="1200">
                  <a:solidFill>
                    <a:schemeClr val="bg2"/>
                  </a:solidFill>
                  <a:latin typeface="Segoe UI" panose="020B0502040204020203" pitchFamily="34" charset="0"/>
                  <a:ea typeface="+mn-ea"/>
                  <a:cs typeface="Segoe UI" panose="020B0502040204020203"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400" b="0" i="0" kern="1200">
                  <a:solidFill>
                    <a:schemeClr val="bg2"/>
                  </a:solidFill>
                  <a:latin typeface="Segoe UI" panose="020B0502040204020203" pitchFamily="34" charset="0"/>
                  <a:ea typeface="+mn-ea"/>
                  <a:cs typeface="Segoe UI" panose="020B0502040204020203" pitchFamily="34" charset="0"/>
                </a:defRPr>
              </a:lvl4pPr>
              <a:lvl5pPr marL="1828800" indent="0" algn="l" defTabSz="914400" rtl="0" eaLnBrk="1" latinLnBrk="0" hangingPunct="1">
                <a:lnSpc>
                  <a:spcPct val="90000"/>
                </a:lnSpc>
                <a:spcBef>
                  <a:spcPts val="500"/>
                </a:spcBef>
                <a:buFont typeface="Courier New" panose="02070309020205020404" pitchFamily="49" charset="0"/>
                <a:buNone/>
                <a:defRPr sz="1400" b="0" i="0" kern="1200">
                  <a:solidFill>
                    <a:schemeClr val="bg2"/>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de-DE" sz="2600" dirty="0"/>
                <a:t>Note 3</a:t>
              </a:r>
            </a:p>
          </p:txBody>
        </p:sp>
        <p:pic>
          <p:nvPicPr>
            <p:cNvPr id="11" name="Grafik 10" descr="Bleistift">
              <a:extLst>
                <a:ext uri="{FF2B5EF4-FFF2-40B4-BE49-F238E27FC236}">
                  <a16:creationId xmlns:a16="http://schemas.microsoft.com/office/drawing/2014/main" id="{EF3E60F6-9F28-8EAE-9AA1-9C2B8C1ED5A7}"/>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784264" y="5059606"/>
              <a:ext cx="619676" cy="619676"/>
            </a:xfrm>
            <a:prstGeom prst="rect">
              <a:avLst/>
            </a:prstGeom>
          </p:spPr>
        </p:pic>
      </p:grpSp>
      <p:sp>
        <p:nvSpPr>
          <p:cNvPr id="15" name="Foliennummernplatzhalter 14">
            <a:extLst>
              <a:ext uri="{FF2B5EF4-FFF2-40B4-BE49-F238E27FC236}">
                <a16:creationId xmlns:a16="http://schemas.microsoft.com/office/drawing/2014/main" id="{5399AA56-E4BD-7A15-BD91-B59C69A6F4F8}"/>
              </a:ext>
            </a:extLst>
          </p:cNvPr>
          <p:cNvSpPr>
            <a:spLocks noGrp="1"/>
          </p:cNvSpPr>
          <p:nvPr>
            <p:ph type="sldNum" sz="quarter" idx="14"/>
          </p:nvPr>
        </p:nvSpPr>
        <p:spPr/>
        <p:txBody>
          <a:bodyPr/>
          <a:lstStyle/>
          <a:p>
            <a:fld id="{59C4F3FA-A2F1-9148-970C-1E5A4D250138}" type="slidenum">
              <a:rPr lang="de-DE" smtClean="0"/>
              <a:pPr/>
              <a:t>9</a:t>
            </a:fld>
            <a:endParaRPr lang="de-DE" dirty="0"/>
          </a:p>
        </p:txBody>
      </p:sp>
      <p:sp>
        <p:nvSpPr>
          <p:cNvPr id="7" name="TextBox 72">
            <a:extLst>
              <a:ext uri="{FF2B5EF4-FFF2-40B4-BE49-F238E27FC236}">
                <a16:creationId xmlns:a16="http://schemas.microsoft.com/office/drawing/2014/main" id="{ECA9B526-9CC2-26A9-3977-BA3414AE0D5E}"/>
              </a:ext>
            </a:extLst>
          </p:cNvPr>
          <p:cNvSpPr txBox="1"/>
          <p:nvPr/>
        </p:nvSpPr>
        <p:spPr>
          <a:xfrm>
            <a:off x="8986236" y="6199951"/>
            <a:ext cx="2417704" cy="576000"/>
          </a:xfrm>
          <a:custGeom>
            <a:avLst/>
            <a:gdLst>
              <a:gd name="connsiteX0" fmla="*/ 0 w 2417704"/>
              <a:gd name="connsiteY0" fmla="*/ 0 h 576000"/>
              <a:gd name="connsiteX1" fmla="*/ 652780 w 2417704"/>
              <a:gd name="connsiteY1" fmla="*/ 0 h 576000"/>
              <a:gd name="connsiteX2" fmla="*/ 1233029 w 2417704"/>
              <a:gd name="connsiteY2" fmla="*/ 0 h 576000"/>
              <a:gd name="connsiteX3" fmla="*/ 1813278 w 2417704"/>
              <a:gd name="connsiteY3" fmla="*/ 0 h 576000"/>
              <a:gd name="connsiteX4" fmla="*/ 2417704 w 2417704"/>
              <a:gd name="connsiteY4" fmla="*/ 0 h 576000"/>
              <a:gd name="connsiteX5" fmla="*/ 2417704 w 2417704"/>
              <a:gd name="connsiteY5" fmla="*/ 576000 h 576000"/>
              <a:gd name="connsiteX6" fmla="*/ 1861632 w 2417704"/>
              <a:gd name="connsiteY6" fmla="*/ 576000 h 576000"/>
              <a:gd name="connsiteX7" fmla="*/ 1305560 w 2417704"/>
              <a:gd name="connsiteY7" fmla="*/ 576000 h 576000"/>
              <a:gd name="connsiteX8" fmla="*/ 725311 w 2417704"/>
              <a:gd name="connsiteY8" fmla="*/ 576000 h 576000"/>
              <a:gd name="connsiteX9" fmla="*/ 0 w 2417704"/>
              <a:gd name="connsiteY9" fmla="*/ 576000 h 576000"/>
              <a:gd name="connsiteX10" fmla="*/ 0 w 2417704"/>
              <a:gd name="connsiteY10" fmla="*/ 0 h 57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17704" h="576000" fill="none" extrusionOk="0">
                <a:moveTo>
                  <a:pt x="0" y="0"/>
                </a:moveTo>
                <a:cubicBezTo>
                  <a:pt x="225828" y="-31095"/>
                  <a:pt x="373042" y="32588"/>
                  <a:pt x="652780" y="0"/>
                </a:cubicBezTo>
                <a:cubicBezTo>
                  <a:pt x="932518" y="-32588"/>
                  <a:pt x="1030805" y="-1977"/>
                  <a:pt x="1233029" y="0"/>
                </a:cubicBezTo>
                <a:cubicBezTo>
                  <a:pt x="1435253" y="1977"/>
                  <a:pt x="1583980" y="25162"/>
                  <a:pt x="1813278" y="0"/>
                </a:cubicBezTo>
                <a:cubicBezTo>
                  <a:pt x="2042576" y="-25162"/>
                  <a:pt x="2196687" y="-23316"/>
                  <a:pt x="2417704" y="0"/>
                </a:cubicBezTo>
                <a:cubicBezTo>
                  <a:pt x="2411164" y="284962"/>
                  <a:pt x="2427129" y="449475"/>
                  <a:pt x="2417704" y="576000"/>
                </a:cubicBezTo>
                <a:cubicBezTo>
                  <a:pt x="2265524" y="600113"/>
                  <a:pt x="2104648" y="564986"/>
                  <a:pt x="1861632" y="576000"/>
                </a:cubicBezTo>
                <a:cubicBezTo>
                  <a:pt x="1618616" y="587014"/>
                  <a:pt x="1557535" y="561463"/>
                  <a:pt x="1305560" y="576000"/>
                </a:cubicBezTo>
                <a:cubicBezTo>
                  <a:pt x="1053585" y="590537"/>
                  <a:pt x="863736" y="573668"/>
                  <a:pt x="725311" y="576000"/>
                </a:cubicBezTo>
                <a:cubicBezTo>
                  <a:pt x="586886" y="578332"/>
                  <a:pt x="149960" y="567357"/>
                  <a:pt x="0" y="576000"/>
                </a:cubicBezTo>
                <a:cubicBezTo>
                  <a:pt x="-25104" y="457022"/>
                  <a:pt x="-19593" y="245664"/>
                  <a:pt x="0" y="0"/>
                </a:cubicBezTo>
                <a:close/>
              </a:path>
              <a:path w="2417704" h="576000" stroke="0" extrusionOk="0">
                <a:moveTo>
                  <a:pt x="0" y="0"/>
                </a:moveTo>
                <a:cubicBezTo>
                  <a:pt x="290337" y="17379"/>
                  <a:pt x="464314" y="-29317"/>
                  <a:pt x="604426" y="0"/>
                </a:cubicBezTo>
                <a:cubicBezTo>
                  <a:pt x="744538" y="29317"/>
                  <a:pt x="951911" y="4019"/>
                  <a:pt x="1184675" y="0"/>
                </a:cubicBezTo>
                <a:cubicBezTo>
                  <a:pt x="1417439" y="-4019"/>
                  <a:pt x="1605260" y="-9548"/>
                  <a:pt x="1813278" y="0"/>
                </a:cubicBezTo>
                <a:cubicBezTo>
                  <a:pt x="2021296" y="9548"/>
                  <a:pt x="2198661" y="27648"/>
                  <a:pt x="2417704" y="0"/>
                </a:cubicBezTo>
                <a:cubicBezTo>
                  <a:pt x="2423500" y="128928"/>
                  <a:pt x="2392799" y="288687"/>
                  <a:pt x="2417704" y="576000"/>
                </a:cubicBezTo>
                <a:cubicBezTo>
                  <a:pt x="2217667" y="571931"/>
                  <a:pt x="2017744" y="592644"/>
                  <a:pt x="1885809" y="576000"/>
                </a:cubicBezTo>
                <a:cubicBezTo>
                  <a:pt x="1753875" y="559356"/>
                  <a:pt x="1533804" y="599182"/>
                  <a:pt x="1353914" y="576000"/>
                </a:cubicBezTo>
                <a:cubicBezTo>
                  <a:pt x="1174025" y="552818"/>
                  <a:pt x="1057743" y="582382"/>
                  <a:pt x="797842" y="576000"/>
                </a:cubicBezTo>
                <a:cubicBezTo>
                  <a:pt x="537941" y="569618"/>
                  <a:pt x="313677" y="548925"/>
                  <a:pt x="0" y="576000"/>
                </a:cubicBezTo>
                <a:cubicBezTo>
                  <a:pt x="23227" y="444508"/>
                  <a:pt x="23001" y="148703"/>
                  <a:pt x="0" y="0"/>
                </a:cubicBezTo>
                <a:close/>
              </a:path>
            </a:pathLst>
          </a:custGeom>
          <a:solidFill>
            <a:schemeClr val="accent5">
              <a:lumMod val="20000"/>
              <a:lumOff val="80000"/>
            </a:schemeClr>
          </a:solidFill>
          <a:ln w="9525">
            <a:solidFill>
              <a:schemeClr val="tx1"/>
            </a:solidFill>
            <a:extLst>
              <a:ext uri="{C807C97D-BFC1-408E-A445-0C87EB9F89A2}">
                <ask:lineSketchStyleProps xmlns:ask="http://schemas.microsoft.com/office/drawing/2018/sketchyshapes" sd="1617499634">
                  <a:prstGeom prst="rect">
                    <a:avLst/>
                  </a:prstGeom>
                  <ask:type>
                    <ask:lineSketchFreehand/>
                  </ask:type>
                </ask:lineSketchStyleProps>
              </a:ext>
            </a:extLst>
          </a:ln>
        </p:spPr>
        <p:txBody>
          <a:bodyPr wrap="square" lIns="91440" rIns="9144" rtlCol="0" anchor="ctr" anchorCtr="0">
            <a:noAutofit/>
          </a:bodyPr>
          <a:lstStyle/>
          <a:p>
            <a:pPr algn="ctr">
              <a:spcBef>
                <a:spcPts val="1200"/>
              </a:spcBef>
            </a:pPr>
            <a:r>
              <a:rPr lang="de-AT" sz="1400" baseline="30000" noProof="0" dirty="0">
                <a:latin typeface="Montserrat SemiBold" panose="00000700000000000000" pitchFamily="50" charset="0"/>
                <a:cs typeface="Adobe Arabic" panose="02040503050201020203" pitchFamily="18" charset="-78"/>
              </a:rPr>
              <a:t>METAZIEL  1</a:t>
            </a:r>
          </a:p>
          <a:p>
            <a:pPr algn="ctr">
              <a:spcBef>
                <a:spcPts val="600"/>
              </a:spcBef>
              <a:spcAft>
                <a:spcPts val="600"/>
              </a:spcAft>
            </a:pPr>
            <a:r>
              <a:rPr lang="de-AT" sz="1400" baseline="30000" noProof="0" dirty="0">
                <a:latin typeface="Montserrat SemiBold" panose="00000700000000000000" pitchFamily="50" charset="0"/>
                <a:cs typeface="Adobe Arabic" panose="02040503050201020203" pitchFamily="18" charset="-78"/>
              </a:rPr>
              <a:t>Standortsicherung</a:t>
            </a:r>
            <a:endParaRPr lang="de-AT" sz="1400" i="0" u="none" strike="noStrike" baseline="30000" noProof="0" dirty="0">
              <a:latin typeface="Montserrat SemiBold" panose="00000700000000000000" pitchFamily="50" charset="0"/>
              <a:cs typeface="Adobe Arabic" panose="02040503050201020203" pitchFamily="18" charset="-78"/>
            </a:endParaRPr>
          </a:p>
        </p:txBody>
      </p:sp>
    </p:spTree>
    <p:extLst>
      <p:ext uri="{BB962C8B-B14F-4D97-AF65-F5344CB8AC3E}">
        <p14:creationId xmlns:p14="http://schemas.microsoft.com/office/powerpoint/2010/main" val="4198306368"/>
      </p:ext>
    </p:extLst>
  </p:cSld>
  <p:clrMapOvr>
    <a:masterClrMapping/>
  </p:clrMapOvr>
</p:sld>
</file>

<file path=ppt/theme/theme1.xml><?xml version="1.0" encoding="utf-8"?>
<a:theme xmlns:a="http://schemas.openxmlformats.org/drawingml/2006/main" name="Office">
  <a:themeElements>
    <a:clrScheme name="ECO AUSTRIA">
      <a:dk1>
        <a:srgbClr val="000000"/>
      </a:dk1>
      <a:lt1>
        <a:srgbClr val="FEFFFF"/>
      </a:lt1>
      <a:dk2>
        <a:srgbClr val="44546A"/>
      </a:dk2>
      <a:lt2>
        <a:srgbClr val="F0F3F0"/>
      </a:lt2>
      <a:accent1>
        <a:srgbClr val="37A1CB"/>
      </a:accent1>
      <a:accent2>
        <a:srgbClr val="B1D699"/>
      </a:accent2>
      <a:accent3>
        <a:srgbClr val="FFBD86"/>
      </a:accent3>
      <a:accent4>
        <a:srgbClr val="EFDD3A"/>
      </a:accent4>
      <a:accent5>
        <a:srgbClr val="62B2D3"/>
      </a:accent5>
      <a:accent6>
        <a:srgbClr val="B9DCEB"/>
      </a:accent6>
      <a:hlink>
        <a:srgbClr val="000000"/>
      </a:hlink>
      <a:folHlink>
        <a:srgbClr val="000000"/>
      </a:folHlink>
    </a:clrScheme>
    <a:fontScheme name="ECO_ARIAL">
      <a:majorFont>
        <a:latin typeface="Arial"/>
        <a:ea typeface="Titillium Semibold"/>
        <a:cs typeface="Titillium Semibold"/>
      </a:majorFont>
      <a:minorFont>
        <a:latin typeface="Arial"/>
        <a:ea typeface="Titillium"/>
        <a:cs typeface="Titillium"/>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CO_MASTERPRAESE_10_semibold" id="{B1D98DB7-0F9A-2D47-84EF-8A8CC3E491A4}" vid="{255668E7-B645-0544-BAAE-0C2AFADB4917}"/>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76293ca-3464-4a09-9a67-7f4ef4b38a43">
      <Terms xmlns="http://schemas.microsoft.com/office/infopath/2007/PartnerControls"/>
    </lcf76f155ced4ddcb4097134ff3c332f>
    <TaxCatchAll xmlns="917183b5-9c86-40a2-8c86-247f164e776d"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C9086B4AA9FD5047BAAE4E3C73349B89" ma:contentTypeVersion="15" ma:contentTypeDescription="Ein neues Dokument erstellen." ma:contentTypeScope="" ma:versionID="9bd5dd4d7013047d6ae3391123ae9f79">
  <xsd:schema xmlns:xsd="http://www.w3.org/2001/XMLSchema" xmlns:xs="http://www.w3.org/2001/XMLSchema" xmlns:p="http://schemas.microsoft.com/office/2006/metadata/properties" xmlns:ns2="576293ca-3464-4a09-9a67-7f4ef4b38a43" xmlns:ns3="917183b5-9c86-40a2-8c86-247f164e776d" targetNamespace="http://schemas.microsoft.com/office/2006/metadata/properties" ma:root="true" ma:fieldsID="bd28b45238b4a9d6fa9fb0a1d880713f" ns2:_="" ns3:_="">
    <xsd:import namespace="576293ca-3464-4a09-9a67-7f4ef4b38a43"/>
    <xsd:import namespace="917183b5-9c86-40a2-8c86-247f164e776d"/>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76293ca-3464-4a09-9a67-7f4ef4b38a4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Bildmarkierungen" ma:readOnly="false" ma:fieldId="{5cf76f15-5ced-4ddc-b409-7134ff3c332f}" ma:taxonomyMulti="true" ma:sspId="8e36270c-d57a-4ede-97d0-823000975584"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17183b5-9c86-40a2-8c86-247f164e776d"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947c65ba-72e2-4ffd-8004-5bb408b76017}" ma:internalName="TaxCatchAll" ma:showField="CatchAllData" ma:web="917183b5-9c86-40a2-8c86-247f164e776d">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19E4DBC-4154-439A-A669-226DA72DCF03}">
  <ds:schemaRefs>
    <ds:schemaRef ds:uri="http://schemas.microsoft.com/sharepoint/v3/contenttype/forms"/>
  </ds:schemaRefs>
</ds:datastoreItem>
</file>

<file path=customXml/itemProps2.xml><?xml version="1.0" encoding="utf-8"?>
<ds:datastoreItem xmlns:ds="http://schemas.openxmlformats.org/officeDocument/2006/customXml" ds:itemID="{F49BEFEF-3B53-488B-8820-45167D8F7637}">
  <ds:schemaRefs>
    <ds:schemaRef ds:uri="http://www.w3.org/XML/1998/namespace"/>
    <ds:schemaRef ds:uri="http://schemas.microsoft.com/office/2006/metadata/properties"/>
    <ds:schemaRef ds:uri="http://schemas.microsoft.com/office/2006/documentManagement/types"/>
    <ds:schemaRef ds:uri="http://schemas.openxmlformats.org/package/2006/metadata/core-properties"/>
    <ds:schemaRef ds:uri="http://schemas.microsoft.com/office/infopath/2007/PartnerControls"/>
    <ds:schemaRef ds:uri="http://purl.org/dc/elements/1.1/"/>
    <ds:schemaRef ds:uri="http://purl.org/dc/dcmitype/"/>
    <ds:schemaRef ds:uri="http://purl.org/dc/terms/"/>
    <ds:schemaRef ds:uri="917183b5-9c86-40a2-8c86-247f164e776d"/>
    <ds:schemaRef ds:uri="576293ca-3464-4a09-9a67-7f4ef4b38a43"/>
  </ds:schemaRefs>
</ds:datastoreItem>
</file>

<file path=customXml/itemProps3.xml><?xml version="1.0" encoding="utf-8"?>
<ds:datastoreItem xmlns:ds="http://schemas.openxmlformats.org/officeDocument/2006/customXml" ds:itemID="{E5595D1D-FB7E-4FB6-B48D-E287AF81698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76293ca-3464-4a09-9a67-7f4ef4b38a43"/>
    <ds:schemaRef ds:uri="917183b5-9c86-40a2-8c86-247f164e776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ECO_MASTERPRAESE_10_semibold</Template>
  <TotalTime>0</TotalTime>
  <Words>3731</Words>
  <Application>Microsoft Office PowerPoint</Application>
  <PresentationFormat>Breitbild</PresentationFormat>
  <Paragraphs>814</Paragraphs>
  <Slides>37</Slides>
  <Notes>1</Notes>
  <HiddenSlides>0</HiddenSlides>
  <MMClips>0</MMClips>
  <ScaleCrop>false</ScaleCrop>
  <HeadingPairs>
    <vt:vector size="6" baseType="variant">
      <vt:variant>
        <vt:lpstr>Verwendete Schriftarten</vt:lpstr>
      </vt:variant>
      <vt:variant>
        <vt:i4>10</vt:i4>
      </vt:variant>
      <vt:variant>
        <vt:lpstr>Design</vt:lpstr>
      </vt:variant>
      <vt:variant>
        <vt:i4>1</vt:i4>
      </vt:variant>
      <vt:variant>
        <vt:lpstr>Folientitel</vt:lpstr>
      </vt:variant>
      <vt:variant>
        <vt:i4>37</vt:i4>
      </vt:variant>
    </vt:vector>
  </HeadingPairs>
  <TitlesOfParts>
    <vt:vector size="48" baseType="lpstr">
      <vt:lpstr>Aptos Narrow</vt:lpstr>
      <vt:lpstr>Arial</vt:lpstr>
      <vt:lpstr>Calibri</vt:lpstr>
      <vt:lpstr>Courier New</vt:lpstr>
      <vt:lpstr>Montserrat SemiBold</vt:lpstr>
      <vt:lpstr>Segoe UI</vt:lpstr>
      <vt:lpstr>Segoe UI Semibold</vt:lpstr>
      <vt:lpstr>Segoe UI Semilight</vt:lpstr>
      <vt:lpstr>Symbol</vt:lpstr>
      <vt:lpstr>Wingdings</vt:lpstr>
      <vt:lpstr>Office</vt:lpstr>
      <vt:lpstr>ERGEBNIS-PRÄSENTATION Stärken und Schwächen des Wirtschaftsstandorts</vt:lpstr>
      <vt:lpstr>KONTEXT UND PROBLEMSTELLUNG</vt:lpstr>
      <vt:lpstr>WETTBEWERBSFÄHIGKEIT DES STANDORTS</vt:lpstr>
      <vt:lpstr>Wettbewerbsfähigkeit</vt:lpstr>
      <vt:lpstr>IMD World Competitiveness Ranking</vt:lpstr>
      <vt:lpstr>STÄRKEN-SCHWÄCHEN-BETRACHTUNG</vt:lpstr>
      <vt:lpstr>ÜBERSICHT DER STANDORTBESTIMMUNG</vt:lpstr>
      <vt:lpstr>METAZIEL 1 STANDORTSICHERUNG</vt:lpstr>
      <vt:lpstr>1.1 VOLKSWIRTSCHAFTLICHE RAHMENBEDINGUNGEN</vt:lpstr>
      <vt:lpstr>1.2. QUALIFIKATIONSSTRUKTUR BESTAND</vt:lpstr>
      <vt:lpstr>1.3 REGULIERUNG &amp; BÜROKRATIE</vt:lpstr>
      <vt:lpstr>1.4 ARBEITS- UND LEISTUNGSANREIZE</vt:lpstr>
      <vt:lpstr>1.5 ARBEITSANGEBOT</vt:lpstr>
      <vt:lpstr>1.6 ARBEITSREGULIERUNG &amp; ARBEITSBEZIEHUNGEN</vt:lpstr>
      <vt:lpstr>METAZIEL 2 WETTBEWERBS- FÄHIGKEIT</vt:lpstr>
      <vt:lpstr>2.1 PREISLICHE WETTBEWERBSFÄHIGKEIT</vt:lpstr>
      <vt:lpstr>2.2. ENERGIEKOSTEN</vt:lpstr>
      <vt:lpstr>2.3 INNOVATION</vt:lpstr>
      <vt:lpstr>2.4 RISIKOEINSTELLUNG &amp; WERTE</vt:lpstr>
      <vt:lpstr>2.5 EXPORTE &amp; AUSSENWIRTSCHAFTSINTEGRATION</vt:lpstr>
      <vt:lpstr>METAZIEL 3 INNOVATIONS- FÄHIGKEIT</vt:lpstr>
      <vt:lpstr>3.1 INNOVATIONSFÖRDERUNG &amp; -RAHMEN</vt:lpstr>
      <vt:lpstr>3.2 KAPITALMARKT</vt:lpstr>
      <vt:lpstr>3.3 UNTERNEHMENSDYNAMIK</vt:lpstr>
      <vt:lpstr>METAZIEL 4 NACHHALTIGE &amp;  ZIRKULÄRE PRODUKTION</vt:lpstr>
      <vt:lpstr>4.1 ÖKOLOGISCHE WETTBEWERBSFÄHIGKEIT</vt:lpstr>
      <vt:lpstr>4.2 DIGITALISIERUNG</vt:lpstr>
      <vt:lpstr>4.3 ZIRKULÄRE WIRTSCHAFT</vt:lpstr>
      <vt:lpstr>METAZIEL 5 RESILIENZ</vt:lpstr>
      <vt:lpstr>5.1 RAHMENBEDINGUNGEN RESILIENZ</vt:lpstr>
      <vt:lpstr>5.2. GESUNDHEIT</vt:lpstr>
      <vt:lpstr>5.3 SENTIMENT &amp; PARTIZIPATION</vt:lpstr>
      <vt:lpstr>METAZIEL 6 QUALIFIZIERUNG</vt:lpstr>
      <vt:lpstr>6.1 HUMANKAPITAL</vt:lpstr>
      <vt:lpstr>6.2 BILDUNG</vt:lpstr>
      <vt:lpstr>AUFLISTUNG DER STÄRKEN UND  SCHWÄCHEN</vt:lpstr>
      <vt:lpstr>VIELEN DANK FÜR  IHRE AUFMERKSAMKEIT.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Nikolaus Graf</dc:creator>
  <cp:lastModifiedBy>Nikolaus Graf</cp:lastModifiedBy>
  <cp:revision>12</cp:revision>
  <cp:lastPrinted>2025-08-20T09:11:38Z</cp:lastPrinted>
  <dcterms:created xsi:type="dcterms:W3CDTF">2025-01-28T08:52:18Z</dcterms:created>
  <dcterms:modified xsi:type="dcterms:W3CDTF">2025-11-03T16:34:30Z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0x010100C9086B4AA9FD5047BAAE4E3C73349B89</vt:lpwstr>
  </property>
  <property fmtid="{D5CDD505-2E9C-101B-9397-08002B2CF9AE}" pid="3" name="MediaServiceImageTags">
    <vt:lpwstr/>
  </property>
</Properties>
</file>